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9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5.xml" ContentType="application/vnd.openxmlformats-officedocument.drawingml.diagramData+xml"/>
  <Override PartName="/ppt/diagrams/data8.xml" ContentType="application/vnd.openxmlformats-officedocument.drawingml.diagramData+xml"/>
  <Override PartName="/ppt/diagrams/data1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4"/>
  </p:notesMasterIdLst>
  <p:handoutMasterIdLst>
    <p:handoutMasterId r:id="rId55"/>
  </p:handoutMasterIdLst>
  <p:sldIdLst>
    <p:sldId id="256" r:id="rId4"/>
    <p:sldId id="311" r:id="rId5"/>
    <p:sldId id="302" r:id="rId6"/>
    <p:sldId id="313" r:id="rId7"/>
    <p:sldId id="314" r:id="rId8"/>
    <p:sldId id="336" r:id="rId9"/>
    <p:sldId id="303" r:id="rId10"/>
    <p:sldId id="333" r:id="rId11"/>
    <p:sldId id="338" r:id="rId12"/>
    <p:sldId id="335" r:id="rId13"/>
    <p:sldId id="339" r:id="rId14"/>
    <p:sldId id="328" r:id="rId15"/>
    <p:sldId id="325" r:id="rId16"/>
    <p:sldId id="278" r:id="rId17"/>
    <p:sldId id="340" r:id="rId18"/>
    <p:sldId id="306" r:id="rId19"/>
    <p:sldId id="257" r:id="rId20"/>
    <p:sldId id="326" r:id="rId21"/>
    <p:sldId id="305" r:id="rId22"/>
    <p:sldId id="349" r:id="rId23"/>
    <p:sldId id="315" r:id="rId24"/>
    <p:sldId id="318" r:id="rId25"/>
    <p:sldId id="270" r:id="rId26"/>
    <p:sldId id="267" r:id="rId27"/>
    <p:sldId id="350" r:id="rId28"/>
    <p:sldId id="327" r:id="rId29"/>
    <p:sldId id="351" r:id="rId30"/>
    <p:sldId id="274" r:id="rId31"/>
    <p:sldId id="352" r:id="rId32"/>
    <p:sldId id="272" r:id="rId33"/>
    <p:sldId id="282" r:id="rId34"/>
    <p:sldId id="283" r:id="rId35"/>
    <p:sldId id="353" r:id="rId36"/>
    <p:sldId id="321" r:id="rId37"/>
    <p:sldId id="322" r:id="rId38"/>
    <p:sldId id="323" r:id="rId39"/>
    <p:sldId id="324" r:id="rId40"/>
    <p:sldId id="299" r:id="rId41"/>
    <p:sldId id="298" r:id="rId42"/>
    <p:sldId id="331" r:id="rId43"/>
    <p:sldId id="345" r:id="rId44"/>
    <p:sldId id="301" r:id="rId45"/>
    <p:sldId id="288" r:id="rId46"/>
    <p:sldId id="312" r:id="rId47"/>
    <p:sldId id="309" r:id="rId48"/>
    <p:sldId id="296" r:id="rId49"/>
    <p:sldId id="344" r:id="rId50"/>
    <p:sldId id="290" r:id="rId51"/>
    <p:sldId id="347" r:id="rId52"/>
    <p:sldId id="308" r:id="rId53"/>
  </p:sldIdLst>
  <p:sldSz cx="10080625" cy="756126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4E83024-B5DC-444B-B61D-FEA5C8F5522F}">
          <p14:sldIdLst>
            <p14:sldId id="256"/>
            <p14:sldId id="311"/>
            <p14:sldId id="302"/>
            <p14:sldId id="313"/>
            <p14:sldId id="314"/>
            <p14:sldId id="336"/>
            <p14:sldId id="303"/>
            <p14:sldId id="333"/>
            <p14:sldId id="338"/>
            <p14:sldId id="335"/>
            <p14:sldId id="339"/>
            <p14:sldId id="328"/>
            <p14:sldId id="325"/>
          </p14:sldIdLst>
        </p14:section>
        <p14:section name="Backup" id="{64B164C2-A952-4FBD-9F5B-314C7AAF7844}">
          <p14:sldIdLst>
            <p14:sldId id="278"/>
            <p14:sldId id="340"/>
            <p14:sldId id="306"/>
            <p14:sldId id="257"/>
            <p14:sldId id="326"/>
            <p14:sldId id="305"/>
            <p14:sldId id="349"/>
            <p14:sldId id="315"/>
            <p14:sldId id="318"/>
            <p14:sldId id="270"/>
            <p14:sldId id="267"/>
            <p14:sldId id="350"/>
            <p14:sldId id="327"/>
            <p14:sldId id="351"/>
            <p14:sldId id="274"/>
            <p14:sldId id="352"/>
            <p14:sldId id="272"/>
            <p14:sldId id="282"/>
            <p14:sldId id="283"/>
            <p14:sldId id="353"/>
            <p14:sldId id="321"/>
            <p14:sldId id="322"/>
            <p14:sldId id="323"/>
            <p14:sldId id="324"/>
            <p14:sldId id="299"/>
            <p14:sldId id="298"/>
            <p14:sldId id="331"/>
            <p14:sldId id="345"/>
            <p14:sldId id="301"/>
            <p14:sldId id="288"/>
            <p14:sldId id="312"/>
            <p14:sldId id="309"/>
            <p14:sldId id="296"/>
            <p14:sldId id="344"/>
            <p14:sldId id="290"/>
            <p14:sldId id="347"/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660"/>
  </p:normalViewPr>
  <p:slideViewPr>
    <p:cSldViewPr snapToGrid="0">
      <p:cViewPr varScale="1">
        <p:scale>
          <a:sx n="58" d="100"/>
          <a:sy n="58" d="100"/>
        </p:scale>
        <p:origin x="13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image" Target="../media/image19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FEC6E9-3443-426D-96DC-F0076BC669B5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C9C5EFF-CEDA-4DA3-AC4C-A78FDE488F97}">
      <dgm:prSet phldrT="[Text]"/>
      <dgm:spPr/>
      <dgm:t>
        <a:bodyPr/>
        <a:lstStyle/>
        <a:p>
          <a:r>
            <a:rPr lang="de-DE" dirty="0"/>
            <a:t>Ruhr-Universität Bochum</a:t>
          </a:r>
        </a:p>
      </dgm:t>
    </dgm:pt>
    <dgm:pt modelId="{3D0C533A-788C-4DB5-A81F-9BA06A8AACE0}" type="parTrans" cxnId="{D91BC5EA-FB15-47A5-B0F2-F9F6694766C3}">
      <dgm:prSet/>
      <dgm:spPr/>
      <dgm:t>
        <a:bodyPr/>
        <a:lstStyle/>
        <a:p>
          <a:endParaRPr lang="de-DE"/>
        </a:p>
      </dgm:t>
    </dgm:pt>
    <dgm:pt modelId="{D04E337B-532F-4F0D-9730-7910C166B692}" type="sibTrans" cxnId="{D91BC5EA-FB15-47A5-B0F2-F9F6694766C3}">
      <dgm:prSet/>
      <dgm:spPr/>
      <dgm:t>
        <a:bodyPr/>
        <a:lstStyle/>
        <a:p>
          <a:endParaRPr lang="de-DE"/>
        </a:p>
      </dgm:t>
    </dgm:pt>
    <dgm:pt modelId="{BF5D2079-DD21-4C4B-A601-E6A9D708F447}">
      <dgm:prSet phldrT="[Text]"/>
      <dgm:spPr/>
      <dgm:t>
        <a:bodyPr/>
        <a:lstStyle/>
        <a:p>
          <a:r>
            <a:rPr lang="de-DE" dirty="0"/>
            <a:t>Julia </a:t>
          </a:r>
          <a:r>
            <a:rPr lang="de-DE" dirty="0" err="1"/>
            <a:t>Tjus</a:t>
          </a:r>
          <a:endParaRPr lang="de-DE" dirty="0"/>
        </a:p>
      </dgm:t>
    </dgm:pt>
    <dgm:pt modelId="{C63F25DA-94F7-4CAF-9008-19438D197AE1}" type="parTrans" cxnId="{9C36CFBB-CDC8-4458-A7A4-F4520E615255}">
      <dgm:prSet/>
      <dgm:spPr/>
      <dgm:t>
        <a:bodyPr/>
        <a:lstStyle/>
        <a:p>
          <a:endParaRPr lang="de-DE"/>
        </a:p>
      </dgm:t>
    </dgm:pt>
    <dgm:pt modelId="{D8084D91-C849-48F6-9F84-EFABA3474400}" type="sibTrans" cxnId="{9C36CFBB-CDC8-4458-A7A4-F4520E615255}">
      <dgm:prSet/>
      <dgm:spPr/>
      <dgm:t>
        <a:bodyPr/>
        <a:lstStyle/>
        <a:p>
          <a:endParaRPr lang="de-DE"/>
        </a:p>
      </dgm:t>
    </dgm:pt>
    <dgm:pt modelId="{E7AF6C42-8C8F-4B5F-8114-3CC39FD34D2E}">
      <dgm:prSet phldrT="[Text]"/>
      <dgm:spPr/>
      <dgm:t>
        <a:bodyPr/>
        <a:lstStyle/>
        <a:p>
          <a:r>
            <a:rPr lang="de-DE" dirty="0"/>
            <a:t>Björn Eichmann</a:t>
          </a:r>
        </a:p>
      </dgm:t>
    </dgm:pt>
    <dgm:pt modelId="{D7885783-0A0E-4F25-B292-31817868CAD6}" type="parTrans" cxnId="{28090D01-CC3E-4884-8589-457C124BADA3}">
      <dgm:prSet/>
      <dgm:spPr/>
      <dgm:t>
        <a:bodyPr/>
        <a:lstStyle/>
        <a:p>
          <a:endParaRPr lang="de-DE"/>
        </a:p>
      </dgm:t>
    </dgm:pt>
    <dgm:pt modelId="{EBCFBA2A-3514-4782-A646-9BD7261D4C4D}" type="sibTrans" cxnId="{28090D01-CC3E-4884-8589-457C124BADA3}">
      <dgm:prSet/>
      <dgm:spPr/>
      <dgm:t>
        <a:bodyPr/>
        <a:lstStyle/>
        <a:p>
          <a:endParaRPr lang="de-DE"/>
        </a:p>
      </dgm:t>
    </dgm:pt>
    <dgm:pt modelId="{F5B56656-2D66-422C-B982-5446771775CE}">
      <dgm:prSet phldrT="[Text]"/>
      <dgm:spPr/>
      <dgm:t>
        <a:bodyPr/>
        <a:lstStyle/>
        <a:p>
          <a:r>
            <a:rPr lang="de-DE" dirty="0"/>
            <a:t>University </a:t>
          </a:r>
          <a:r>
            <a:rPr lang="de-DE" dirty="0" err="1"/>
            <a:t>of</a:t>
          </a:r>
          <a:r>
            <a:rPr lang="de-DE" dirty="0"/>
            <a:t> Hamburg</a:t>
          </a:r>
        </a:p>
      </dgm:t>
    </dgm:pt>
    <dgm:pt modelId="{92A4D950-4592-4F7C-B38C-BC98F6E64F65}" type="parTrans" cxnId="{EEE840E7-7485-415D-9BF1-591C3EC0FEC9}">
      <dgm:prSet/>
      <dgm:spPr/>
      <dgm:t>
        <a:bodyPr/>
        <a:lstStyle/>
        <a:p>
          <a:endParaRPr lang="de-DE"/>
        </a:p>
      </dgm:t>
    </dgm:pt>
    <dgm:pt modelId="{D109F2B1-A512-49DD-96E6-4B44D5CC9C2D}" type="sibTrans" cxnId="{EEE840E7-7485-415D-9BF1-591C3EC0FEC9}">
      <dgm:prSet/>
      <dgm:spPr/>
      <dgm:t>
        <a:bodyPr/>
        <a:lstStyle/>
        <a:p>
          <a:endParaRPr lang="de-DE"/>
        </a:p>
      </dgm:t>
    </dgm:pt>
    <dgm:pt modelId="{15E9297C-B04C-48DE-9896-B524A8A7B58B}">
      <dgm:prSet phldrT="[Text]"/>
      <dgm:spPr/>
      <dgm:t>
        <a:bodyPr/>
        <a:lstStyle/>
        <a:p>
          <a:r>
            <a:rPr lang="de-DE" dirty="0"/>
            <a:t>Günter Sigl</a:t>
          </a:r>
        </a:p>
      </dgm:t>
    </dgm:pt>
    <dgm:pt modelId="{CF40E8B7-21AE-40C1-AF72-F6A5944519EB}" type="parTrans" cxnId="{AAB64F76-9E75-4B96-B4E7-8C9587C34B07}">
      <dgm:prSet/>
      <dgm:spPr/>
      <dgm:t>
        <a:bodyPr/>
        <a:lstStyle/>
        <a:p>
          <a:endParaRPr lang="de-DE"/>
        </a:p>
      </dgm:t>
    </dgm:pt>
    <dgm:pt modelId="{F2126741-9AA8-4188-897F-CC8A6949AD7B}" type="sibTrans" cxnId="{AAB64F76-9E75-4B96-B4E7-8C9587C34B07}">
      <dgm:prSet/>
      <dgm:spPr/>
      <dgm:t>
        <a:bodyPr/>
        <a:lstStyle/>
        <a:p>
          <a:endParaRPr lang="de-DE"/>
        </a:p>
      </dgm:t>
    </dgm:pt>
    <dgm:pt modelId="{190D1387-648F-4095-8672-63E99FE7B8F7}">
      <dgm:prSet phldrT="[Text]"/>
      <dgm:spPr/>
      <dgm:t>
        <a:bodyPr/>
        <a:lstStyle/>
        <a:p>
          <a:r>
            <a:rPr lang="de-DE" dirty="0"/>
            <a:t>Andrej </a:t>
          </a:r>
          <a:r>
            <a:rPr lang="de-DE" dirty="0" err="1"/>
            <a:t>Dundovic</a:t>
          </a:r>
          <a:endParaRPr lang="de-DE" dirty="0"/>
        </a:p>
      </dgm:t>
    </dgm:pt>
    <dgm:pt modelId="{F947E173-C2C5-4981-8C5C-32425AD01EA6}" type="parTrans" cxnId="{1EA1540D-8CB4-4EBB-992E-D66302B97D5E}">
      <dgm:prSet/>
      <dgm:spPr/>
      <dgm:t>
        <a:bodyPr/>
        <a:lstStyle/>
        <a:p>
          <a:endParaRPr lang="de-DE"/>
        </a:p>
      </dgm:t>
    </dgm:pt>
    <dgm:pt modelId="{A8377A2B-78B9-4DD7-8554-73DE9E38F0F0}" type="sibTrans" cxnId="{1EA1540D-8CB4-4EBB-992E-D66302B97D5E}">
      <dgm:prSet/>
      <dgm:spPr/>
      <dgm:t>
        <a:bodyPr/>
        <a:lstStyle/>
        <a:p>
          <a:endParaRPr lang="de-DE"/>
        </a:p>
      </dgm:t>
    </dgm:pt>
    <dgm:pt modelId="{A5149A08-878A-427D-9605-3EC77E800FE8}">
      <dgm:prSet phldrT="[Text]"/>
      <dgm:spPr/>
      <dgm:t>
        <a:bodyPr/>
        <a:lstStyle/>
        <a:p>
          <a:r>
            <a:rPr lang="de-DE" dirty="0"/>
            <a:t>RWTH Aachen</a:t>
          </a:r>
        </a:p>
      </dgm:t>
    </dgm:pt>
    <dgm:pt modelId="{2D6E13F0-28A8-404A-A0CC-97C64060CE76}" type="parTrans" cxnId="{13DA4EEC-29E3-4D1F-8FC8-49E698D4ED7C}">
      <dgm:prSet/>
      <dgm:spPr/>
      <dgm:t>
        <a:bodyPr/>
        <a:lstStyle/>
        <a:p>
          <a:endParaRPr lang="de-DE"/>
        </a:p>
      </dgm:t>
    </dgm:pt>
    <dgm:pt modelId="{5D3D7226-7AAA-4172-90C8-A60229197D10}" type="sibTrans" cxnId="{13DA4EEC-29E3-4D1F-8FC8-49E698D4ED7C}">
      <dgm:prSet/>
      <dgm:spPr/>
      <dgm:t>
        <a:bodyPr/>
        <a:lstStyle/>
        <a:p>
          <a:endParaRPr lang="de-DE"/>
        </a:p>
      </dgm:t>
    </dgm:pt>
    <dgm:pt modelId="{2B905B15-1EA3-43C9-8C5B-58438A16BA2C}">
      <dgm:prSet phldrT="[Text]"/>
      <dgm:spPr/>
      <dgm:t>
        <a:bodyPr/>
        <a:lstStyle/>
        <a:p>
          <a:r>
            <a:rPr lang="de-DE" dirty="0"/>
            <a:t>Horst Fichtner</a:t>
          </a:r>
        </a:p>
      </dgm:t>
    </dgm:pt>
    <dgm:pt modelId="{760499BD-80E9-4E33-B460-EA13D93B2E1C}" type="parTrans" cxnId="{1A6124A9-C83D-4910-8C29-677E3A87C631}">
      <dgm:prSet/>
      <dgm:spPr/>
      <dgm:t>
        <a:bodyPr/>
        <a:lstStyle/>
        <a:p>
          <a:endParaRPr lang="de-DE"/>
        </a:p>
      </dgm:t>
    </dgm:pt>
    <dgm:pt modelId="{2E33CB4C-4828-454F-BCBC-39B4DD3E609F}" type="sibTrans" cxnId="{1A6124A9-C83D-4910-8C29-677E3A87C631}">
      <dgm:prSet/>
      <dgm:spPr/>
      <dgm:t>
        <a:bodyPr/>
        <a:lstStyle/>
        <a:p>
          <a:endParaRPr lang="de-DE"/>
        </a:p>
      </dgm:t>
    </dgm:pt>
    <dgm:pt modelId="{D7A90C92-C1DD-473A-8EC9-D6F9E16D8569}">
      <dgm:prSet phldrT="[Text]"/>
      <dgm:spPr/>
      <dgm:t>
        <a:bodyPr/>
        <a:lstStyle/>
        <a:p>
          <a:r>
            <a:rPr lang="de-DE" dirty="0"/>
            <a:t>Gero Müller</a:t>
          </a:r>
        </a:p>
      </dgm:t>
    </dgm:pt>
    <dgm:pt modelId="{23B0C635-6B05-4349-BD6C-ED053D46E662}" type="parTrans" cxnId="{F556D45F-6129-41B0-93B9-C2DAA273EDCD}">
      <dgm:prSet/>
      <dgm:spPr/>
      <dgm:t>
        <a:bodyPr/>
        <a:lstStyle/>
        <a:p>
          <a:endParaRPr lang="de-DE"/>
        </a:p>
      </dgm:t>
    </dgm:pt>
    <dgm:pt modelId="{943833F3-AEF6-49D8-AF23-92D64500DFEF}" type="sibTrans" cxnId="{F556D45F-6129-41B0-93B9-C2DAA273EDCD}">
      <dgm:prSet/>
      <dgm:spPr/>
      <dgm:t>
        <a:bodyPr/>
        <a:lstStyle/>
        <a:p>
          <a:endParaRPr lang="de-DE"/>
        </a:p>
      </dgm:t>
    </dgm:pt>
    <dgm:pt modelId="{55403CB6-4CA6-444A-8FF8-8AA740E695F8}">
      <dgm:prSet phldrT="[Text]"/>
      <dgm:spPr/>
      <dgm:t>
        <a:bodyPr/>
        <a:lstStyle/>
        <a:p>
          <a:r>
            <a:rPr lang="de-DE" dirty="0"/>
            <a:t>David Walz</a:t>
          </a:r>
        </a:p>
      </dgm:t>
    </dgm:pt>
    <dgm:pt modelId="{4641B61A-A5AF-4D8F-B08E-B9AA9FD78BDF}" type="parTrans" cxnId="{37384EF3-610D-4898-951D-9EA128504362}">
      <dgm:prSet/>
      <dgm:spPr/>
      <dgm:t>
        <a:bodyPr/>
        <a:lstStyle/>
        <a:p>
          <a:endParaRPr lang="de-DE"/>
        </a:p>
      </dgm:t>
    </dgm:pt>
    <dgm:pt modelId="{2290251D-7736-47C7-9009-F1C459FB0F67}" type="sibTrans" cxnId="{37384EF3-610D-4898-951D-9EA128504362}">
      <dgm:prSet/>
      <dgm:spPr/>
      <dgm:t>
        <a:bodyPr/>
        <a:lstStyle/>
        <a:p>
          <a:endParaRPr lang="de-DE"/>
        </a:p>
      </dgm:t>
    </dgm:pt>
    <dgm:pt modelId="{CA3251AA-D907-4B02-B341-0E1066E2E292}">
      <dgm:prSet phldrT="[Text]"/>
      <dgm:spPr/>
      <dgm:t>
        <a:bodyPr/>
        <a:lstStyle/>
        <a:p>
          <a:r>
            <a:rPr lang="de-DE" dirty="0"/>
            <a:t>University </a:t>
          </a:r>
          <a:r>
            <a:rPr lang="de-DE" dirty="0" err="1"/>
            <a:t>of</a:t>
          </a:r>
          <a:r>
            <a:rPr lang="de-DE" dirty="0"/>
            <a:t> Wisconsin-Madison</a:t>
          </a:r>
        </a:p>
      </dgm:t>
    </dgm:pt>
    <dgm:pt modelId="{29407EB0-8460-46DF-935D-C70C602E6E5D}" type="parTrans" cxnId="{6AE2D5E6-1C61-4A23-B688-6CE192F9BF4F}">
      <dgm:prSet/>
      <dgm:spPr/>
      <dgm:t>
        <a:bodyPr/>
        <a:lstStyle/>
        <a:p>
          <a:endParaRPr lang="de-DE"/>
        </a:p>
      </dgm:t>
    </dgm:pt>
    <dgm:pt modelId="{778371E3-88DF-457D-B0F2-68721DF01A9B}" type="sibTrans" cxnId="{6AE2D5E6-1C61-4A23-B688-6CE192F9BF4F}">
      <dgm:prSet/>
      <dgm:spPr/>
      <dgm:t>
        <a:bodyPr/>
        <a:lstStyle/>
        <a:p>
          <a:endParaRPr lang="de-DE"/>
        </a:p>
      </dgm:t>
    </dgm:pt>
    <dgm:pt modelId="{3CEC9A37-B90F-4056-A4FD-EF9F5C8A23D7}">
      <dgm:prSet phldrT="[Text]"/>
      <dgm:spPr/>
      <dgm:t>
        <a:bodyPr/>
        <a:lstStyle/>
        <a:p>
          <a:r>
            <a:rPr lang="de-DE" dirty="0"/>
            <a:t>Ellen Zweibel</a:t>
          </a:r>
        </a:p>
      </dgm:t>
    </dgm:pt>
    <dgm:pt modelId="{198C887E-5AE5-4D16-892C-E64D6CF66D1D}" type="parTrans" cxnId="{0C23177D-9D60-4332-B3B8-42128FFCE10F}">
      <dgm:prSet/>
      <dgm:spPr/>
      <dgm:t>
        <a:bodyPr/>
        <a:lstStyle/>
        <a:p>
          <a:endParaRPr lang="de-DE"/>
        </a:p>
      </dgm:t>
    </dgm:pt>
    <dgm:pt modelId="{2742A533-0143-4C2C-9DF2-B6731FEF173B}" type="sibTrans" cxnId="{0C23177D-9D60-4332-B3B8-42128FFCE10F}">
      <dgm:prSet/>
      <dgm:spPr/>
      <dgm:t>
        <a:bodyPr/>
        <a:lstStyle/>
        <a:p>
          <a:endParaRPr lang="de-DE"/>
        </a:p>
      </dgm:t>
    </dgm:pt>
    <dgm:pt modelId="{3E863FC3-0EB0-4907-83FE-D4D36D7B31C0}">
      <dgm:prSet phldrT="[Text]"/>
      <dgm:spPr/>
      <dgm:t>
        <a:bodyPr/>
        <a:lstStyle/>
        <a:p>
          <a:r>
            <a:rPr lang="de-DE" dirty="0"/>
            <a:t>Daniel Kümpel</a:t>
          </a:r>
        </a:p>
      </dgm:t>
    </dgm:pt>
    <dgm:pt modelId="{EE10AA9F-F1F3-47BF-A85E-FEA7C6173AF9}" type="sibTrans" cxnId="{A195256B-5180-4595-B180-68C5138CF178}">
      <dgm:prSet/>
      <dgm:spPr/>
      <dgm:t>
        <a:bodyPr/>
        <a:lstStyle/>
        <a:p>
          <a:endParaRPr lang="de-DE"/>
        </a:p>
      </dgm:t>
    </dgm:pt>
    <dgm:pt modelId="{05996D47-196B-47B3-9063-91FF597C6F0B}" type="parTrans" cxnId="{A195256B-5180-4595-B180-68C5138CF178}">
      <dgm:prSet/>
      <dgm:spPr/>
      <dgm:t>
        <a:bodyPr/>
        <a:lstStyle/>
        <a:p>
          <a:endParaRPr lang="de-DE"/>
        </a:p>
      </dgm:t>
    </dgm:pt>
    <dgm:pt modelId="{B062CDFF-C50A-47DF-8F54-FB7BF337D509}">
      <dgm:prSet phldrT="[Text]"/>
      <dgm:spPr/>
      <dgm:t>
        <a:bodyPr/>
        <a:lstStyle/>
        <a:p>
          <a:r>
            <a:rPr lang="de-DE" dirty="0"/>
            <a:t>Chad Bustard</a:t>
          </a:r>
        </a:p>
      </dgm:t>
    </dgm:pt>
    <dgm:pt modelId="{D67D5B65-ED8B-422C-9213-B67D8C3DE22B}" type="parTrans" cxnId="{D0551ED6-A492-47A4-A221-043DBC1E1524}">
      <dgm:prSet/>
      <dgm:spPr/>
      <dgm:t>
        <a:bodyPr/>
        <a:lstStyle/>
        <a:p>
          <a:endParaRPr lang="de-DE"/>
        </a:p>
      </dgm:t>
    </dgm:pt>
    <dgm:pt modelId="{1699630E-CF81-46F3-90CA-8523BFEC12C0}" type="sibTrans" cxnId="{D0551ED6-A492-47A4-A221-043DBC1E1524}">
      <dgm:prSet/>
      <dgm:spPr/>
      <dgm:t>
        <a:bodyPr/>
        <a:lstStyle/>
        <a:p>
          <a:endParaRPr lang="de-DE"/>
        </a:p>
      </dgm:t>
    </dgm:pt>
    <dgm:pt modelId="{BB81D4D1-206E-473C-8D7E-EE19A4F7D197}">
      <dgm:prSet phldrT="[Text]"/>
      <dgm:spPr/>
      <dgm:t>
        <a:bodyPr/>
        <a:lstStyle/>
        <a:p>
          <a:endParaRPr lang="de-DE" dirty="0"/>
        </a:p>
      </dgm:t>
    </dgm:pt>
    <dgm:pt modelId="{B69866A5-BB13-4DEF-A73A-787E16532D86}" type="parTrans" cxnId="{278D23E3-DEAD-49F4-B018-71C5663E1CDA}">
      <dgm:prSet/>
      <dgm:spPr/>
      <dgm:t>
        <a:bodyPr/>
        <a:lstStyle/>
        <a:p>
          <a:endParaRPr lang="de-DE"/>
        </a:p>
      </dgm:t>
    </dgm:pt>
    <dgm:pt modelId="{DF919068-146E-418E-BAA7-AD1116070126}" type="sibTrans" cxnId="{278D23E3-DEAD-49F4-B018-71C5663E1CDA}">
      <dgm:prSet/>
      <dgm:spPr/>
      <dgm:t>
        <a:bodyPr/>
        <a:lstStyle/>
        <a:p>
          <a:endParaRPr lang="de-DE"/>
        </a:p>
      </dgm:t>
    </dgm:pt>
    <dgm:pt modelId="{91F5C92F-1157-40F0-85B8-30680D41674C}">
      <dgm:prSet phldrT="[Text]"/>
      <dgm:spPr/>
      <dgm:t>
        <a:bodyPr/>
        <a:lstStyle/>
        <a:p>
          <a:endParaRPr lang="de-DE" dirty="0"/>
        </a:p>
      </dgm:t>
    </dgm:pt>
    <dgm:pt modelId="{8243AAF3-E461-40DC-9D05-60BF69ACEBC5}" type="parTrans" cxnId="{100AE9E7-4965-4A3F-A0AC-38EB32564009}">
      <dgm:prSet/>
      <dgm:spPr/>
      <dgm:t>
        <a:bodyPr/>
        <a:lstStyle/>
        <a:p>
          <a:endParaRPr lang="de-DE"/>
        </a:p>
      </dgm:t>
    </dgm:pt>
    <dgm:pt modelId="{6BC769A0-2E7F-4FF3-BBD7-2DD331516A14}" type="sibTrans" cxnId="{100AE9E7-4965-4A3F-A0AC-38EB32564009}">
      <dgm:prSet/>
      <dgm:spPr/>
      <dgm:t>
        <a:bodyPr/>
        <a:lstStyle/>
        <a:p>
          <a:endParaRPr lang="de-DE"/>
        </a:p>
      </dgm:t>
    </dgm:pt>
    <dgm:pt modelId="{A47EA1A2-5894-4C4E-AF98-CF86118E8C9E}">
      <dgm:prSet phldrT="[Text]"/>
      <dgm:spPr/>
      <dgm:t>
        <a:bodyPr/>
        <a:lstStyle/>
        <a:p>
          <a:r>
            <a:rPr lang="de-DE" dirty="0"/>
            <a:t>Lukas Merten</a:t>
          </a:r>
        </a:p>
      </dgm:t>
    </dgm:pt>
    <dgm:pt modelId="{475EA716-5A0E-4463-96CF-D6A51B7F5230}" type="parTrans" cxnId="{9D2E52CC-88F1-481F-B7C6-FD56F7611D9C}">
      <dgm:prSet/>
      <dgm:spPr/>
      <dgm:t>
        <a:bodyPr/>
        <a:lstStyle/>
        <a:p>
          <a:endParaRPr lang="de-DE"/>
        </a:p>
      </dgm:t>
    </dgm:pt>
    <dgm:pt modelId="{549339BA-7B85-4B40-BA37-A8FB0DDE8911}" type="sibTrans" cxnId="{9D2E52CC-88F1-481F-B7C6-FD56F7611D9C}">
      <dgm:prSet/>
      <dgm:spPr/>
      <dgm:t>
        <a:bodyPr/>
        <a:lstStyle/>
        <a:p>
          <a:endParaRPr lang="de-DE"/>
        </a:p>
      </dgm:t>
    </dgm:pt>
    <dgm:pt modelId="{2945C393-7515-4043-A74E-EF42164752D2}" type="pres">
      <dgm:prSet presAssocID="{28FEC6E9-3443-426D-96DC-F0076BC669B5}" presName="Name0" presStyleCnt="0">
        <dgm:presLayoutVars>
          <dgm:dir/>
          <dgm:resizeHandles val="exact"/>
        </dgm:presLayoutVars>
      </dgm:prSet>
      <dgm:spPr/>
    </dgm:pt>
    <dgm:pt modelId="{11910F2D-B61E-4A2B-B459-4DACB9F01723}" type="pres">
      <dgm:prSet presAssocID="{28FEC6E9-3443-426D-96DC-F0076BC669B5}" presName="bkgdShp" presStyleLbl="alignAccFollowNode1" presStyleIdx="0" presStyleCnt="1"/>
      <dgm:spPr/>
    </dgm:pt>
    <dgm:pt modelId="{88ABAC3A-7B78-423B-BDE7-75FCF6E242D1}" type="pres">
      <dgm:prSet presAssocID="{28FEC6E9-3443-426D-96DC-F0076BC669B5}" presName="linComp" presStyleCnt="0"/>
      <dgm:spPr/>
    </dgm:pt>
    <dgm:pt modelId="{AC929020-99FF-463E-A8DE-E767BADE2D8C}" type="pres">
      <dgm:prSet presAssocID="{3C9C5EFF-CEDA-4DA3-AC4C-A78FDE488F97}" presName="compNode" presStyleCnt="0"/>
      <dgm:spPr/>
    </dgm:pt>
    <dgm:pt modelId="{6B447148-CBDF-4481-81AB-0A90B15D68ED}" type="pres">
      <dgm:prSet presAssocID="{3C9C5EFF-CEDA-4DA3-AC4C-A78FDE488F97}" presName="node" presStyleLbl="node1" presStyleIdx="0" presStyleCnt="4">
        <dgm:presLayoutVars>
          <dgm:bulletEnabled val="1"/>
        </dgm:presLayoutVars>
      </dgm:prSet>
      <dgm:spPr/>
    </dgm:pt>
    <dgm:pt modelId="{96F3A6CB-C3F8-422A-A1B7-35B29B07163A}" type="pres">
      <dgm:prSet presAssocID="{3C9C5EFF-CEDA-4DA3-AC4C-A78FDE488F97}" presName="invisiNode" presStyleLbl="node1" presStyleIdx="0" presStyleCnt="4"/>
      <dgm:spPr/>
    </dgm:pt>
    <dgm:pt modelId="{2AF4AC0F-7BD8-4A71-A7DB-2BE0F3440C12}" type="pres">
      <dgm:prSet presAssocID="{3C9C5EFF-CEDA-4DA3-AC4C-A78FDE488F97}" presName="imagNode" presStyleLbl="fgImgPlace1" presStyleIdx="0" presStyleCnt="4"/>
      <dgm:spPr>
        <a:noFill/>
        <a:ln>
          <a:noFill/>
        </a:ln>
      </dgm:spPr>
    </dgm:pt>
    <dgm:pt modelId="{D2E43D0E-CF47-4E84-BC7A-9130D44CF098}" type="pres">
      <dgm:prSet presAssocID="{D04E337B-532F-4F0D-9730-7910C166B692}" presName="sibTrans" presStyleLbl="sibTrans2D1" presStyleIdx="0" presStyleCnt="0"/>
      <dgm:spPr/>
    </dgm:pt>
    <dgm:pt modelId="{E069A44F-BC83-4DD9-83BD-285D3156E43D}" type="pres">
      <dgm:prSet presAssocID="{F5B56656-2D66-422C-B982-5446771775CE}" presName="compNode" presStyleCnt="0"/>
      <dgm:spPr/>
    </dgm:pt>
    <dgm:pt modelId="{D2C0163F-B5A0-4A2D-BC4C-DE9AA733E1DA}" type="pres">
      <dgm:prSet presAssocID="{F5B56656-2D66-422C-B982-5446771775CE}" presName="node" presStyleLbl="node1" presStyleIdx="1" presStyleCnt="4">
        <dgm:presLayoutVars>
          <dgm:bulletEnabled val="1"/>
        </dgm:presLayoutVars>
      </dgm:prSet>
      <dgm:spPr/>
    </dgm:pt>
    <dgm:pt modelId="{089EA58A-596F-4407-BEF9-92935F5FE956}" type="pres">
      <dgm:prSet presAssocID="{F5B56656-2D66-422C-B982-5446771775CE}" presName="invisiNode" presStyleLbl="node1" presStyleIdx="1" presStyleCnt="4"/>
      <dgm:spPr/>
    </dgm:pt>
    <dgm:pt modelId="{1487F6C0-9C3C-4554-975D-7580883AD6C7}" type="pres">
      <dgm:prSet presAssocID="{F5B56656-2D66-422C-B982-5446771775CE}" presName="imagNode" presStyleLbl="fgImgPlace1" presStyleIdx="1" presStyleCnt="4"/>
      <dgm:spPr>
        <a:noFill/>
        <a:ln>
          <a:noFill/>
        </a:ln>
      </dgm:spPr>
    </dgm:pt>
    <dgm:pt modelId="{4E4230F3-879F-4E95-9B8C-8E14502D0164}" type="pres">
      <dgm:prSet presAssocID="{D109F2B1-A512-49DD-96E6-4B44D5CC9C2D}" presName="sibTrans" presStyleLbl="sibTrans2D1" presStyleIdx="0" presStyleCnt="0"/>
      <dgm:spPr/>
    </dgm:pt>
    <dgm:pt modelId="{183C658B-4F67-4AC5-B612-3D980C59646E}" type="pres">
      <dgm:prSet presAssocID="{A5149A08-878A-427D-9605-3EC77E800FE8}" presName="compNode" presStyleCnt="0"/>
      <dgm:spPr/>
    </dgm:pt>
    <dgm:pt modelId="{BA71775A-D1C8-4186-A7A4-14D3B109D14F}" type="pres">
      <dgm:prSet presAssocID="{A5149A08-878A-427D-9605-3EC77E800FE8}" presName="node" presStyleLbl="node1" presStyleIdx="2" presStyleCnt="4">
        <dgm:presLayoutVars>
          <dgm:bulletEnabled val="1"/>
        </dgm:presLayoutVars>
      </dgm:prSet>
      <dgm:spPr/>
    </dgm:pt>
    <dgm:pt modelId="{8BA5C0B2-60F9-4CD4-8B35-D1A0CCD4759E}" type="pres">
      <dgm:prSet presAssocID="{A5149A08-878A-427D-9605-3EC77E800FE8}" presName="invisiNode" presStyleLbl="node1" presStyleIdx="2" presStyleCnt="4"/>
      <dgm:spPr/>
    </dgm:pt>
    <dgm:pt modelId="{6DECCE83-3433-42C8-8284-6492BB69AAC5}" type="pres">
      <dgm:prSet presAssocID="{A5149A08-878A-427D-9605-3EC77E800FE8}" presName="imagNode" presStyleLbl="fgImgPlace1" presStyleIdx="2" presStyleCnt="4"/>
      <dgm:spPr>
        <a:noFill/>
        <a:ln>
          <a:noFill/>
        </a:ln>
      </dgm:spPr>
    </dgm:pt>
    <dgm:pt modelId="{BE60C443-7F95-4936-8C57-2888A150E402}" type="pres">
      <dgm:prSet presAssocID="{5D3D7226-7AAA-4172-90C8-A60229197D10}" presName="sibTrans" presStyleLbl="sibTrans2D1" presStyleIdx="0" presStyleCnt="0"/>
      <dgm:spPr/>
    </dgm:pt>
    <dgm:pt modelId="{7713DEF2-8C8E-4134-9B3D-07A06DA84577}" type="pres">
      <dgm:prSet presAssocID="{CA3251AA-D907-4B02-B341-0E1066E2E292}" presName="compNode" presStyleCnt="0"/>
      <dgm:spPr/>
    </dgm:pt>
    <dgm:pt modelId="{8B5587B6-3F93-45A6-9996-D097864283F6}" type="pres">
      <dgm:prSet presAssocID="{CA3251AA-D907-4B02-B341-0E1066E2E292}" presName="node" presStyleLbl="node1" presStyleIdx="3" presStyleCnt="4">
        <dgm:presLayoutVars>
          <dgm:bulletEnabled val="1"/>
        </dgm:presLayoutVars>
      </dgm:prSet>
      <dgm:spPr/>
    </dgm:pt>
    <dgm:pt modelId="{0AA3FA67-B4A1-4774-82EF-B419CE46A5D2}" type="pres">
      <dgm:prSet presAssocID="{CA3251AA-D907-4B02-B341-0E1066E2E292}" presName="invisiNode" presStyleLbl="node1" presStyleIdx="3" presStyleCnt="4"/>
      <dgm:spPr/>
    </dgm:pt>
    <dgm:pt modelId="{E85B5691-DD7E-4797-A957-945C061407D3}" type="pres">
      <dgm:prSet presAssocID="{CA3251AA-D907-4B02-B341-0E1066E2E292}" presName="imagNode" presStyleLbl="fgImgPlace1" presStyleIdx="3" presStyleCnt="4" custFlipHor="0" custScaleX="14282" custScaleY="9463" custLinFactNeighborX="826" custLinFactNeighborY="1120"/>
      <dgm:spPr/>
    </dgm:pt>
  </dgm:ptLst>
  <dgm:cxnLst>
    <dgm:cxn modelId="{28090D01-CC3E-4884-8589-457C124BADA3}" srcId="{3C9C5EFF-CEDA-4DA3-AC4C-A78FDE488F97}" destId="{E7AF6C42-8C8F-4B5F-8114-3CC39FD34D2E}" srcOrd="2" destOrd="0" parTransId="{D7885783-0A0E-4F25-B292-31817868CAD6}" sibTransId="{EBCFBA2A-3514-4782-A646-9BD7261D4C4D}"/>
    <dgm:cxn modelId="{6938D90B-60F0-46DB-AB3B-EC0AC732E0BF}" type="presOf" srcId="{A5149A08-878A-427D-9605-3EC77E800FE8}" destId="{BA71775A-D1C8-4186-A7A4-14D3B109D14F}" srcOrd="0" destOrd="0" presId="urn:microsoft.com/office/officeart/2005/8/layout/pList2"/>
    <dgm:cxn modelId="{1EA1540D-8CB4-4EBB-992E-D66302B97D5E}" srcId="{F5B56656-2D66-422C-B982-5446771775CE}" destId="{190D1387-648F-4095-8672-63E99FE7B8F7}" srcOrd="2" destOrd="0" parTransId="{F947E173-C2C5-4981-8C5C-32425AD01EA6}" sibTransId="{A8377A2B-78B9-4DD7-8554-73DE9E38F0F0}"/>
    <dgm:cxn modelId="{33F8022D-0E2F-4AFE-A5BB-099338383F80}" type="presOf" srcId="{2B905B15-1EA3-43C9-8C5B-58438A16BA2C}" destId="{6B447148-CBDF-4481-81AB-0A90B15D68ED}" srcOrd="0" destOrd="4" presId="urn:microsoft.com/office/officeart/2005/8/layout/pList2"/>
    <dgm:cxn modelId="{81BC6931-66A2-4C63-88A7-B0EF75435B99}" type="presOf" srcId="{D7A90C92-C1DD-473A-8EC9-D6F9E16D8569}" destId="{BA71775A-D1C8-4186-A7A4-14D3B109D14F}" srcOrd="0" destOrd="3" presId="urn:microsoft.com/office/officeart/2005/8/layout/pList2"/>
    <dgm:cxn modelId="{47F1DF5E-5310-4392-B8BB-12D405AF0D46}" type="presOf" srcId="{A47EA1A2-5894-4C4E-AF98-CF86118E8C9E}" destId="{6B447148-CBDF-4481-81AB-0A90B15D68ED}" srcOrd="0" destOrd="1" presId="urn:microsoft.com/office/officeart/2005/8/layout/pList2"/>
    <dgm:cxn modelId="{F556D45F-6129-41B0-93B9-C2DAA273EDCD}" srcId="{A5149A08-878A-427D-9605-3EC77E800FE8}" destId="{D7A90C92-C1DD-473A-8EC9-D6F9E16D8569}" srcOrd="2" destOrd="0" parTransId="{23B0C635-6B05-4349-BD6C-ED053D46E662}" sibTransId="{943833F3-AEF6-49D8-AF23-92D64500DFEF}"/>
    <dgm:cxn modelId="{E966EA62-4F80-4D23-BBE2-6848C04E31A8}" type="presOf" srcId="{D109F2B1-A512-49DD-96E6-4B44D5CC9C2D}" destId="{4E4230F3-879F-4E95-9B8C-8E14502D0164}" srcOrd="0" destOrd="0" presId="urn:microsoft.com/office/officeart/2005/8/layout/pList2"/>
    <dgm:cxn modelId="{5709A447-6932-4231-9EEC-947CA9DE4A37}" type="presOf" srcId="{BF5D2079-DD21-4C4B-A601-E6A9D708F447}" destId="{6B447148-CBDF-4481-81AB-0A90B15D68ED}" srcOrd="0" destOrd="2" presId="urn:microsoft.com/office/officeart/2005/8/layout/pList2"/>
    <dgm:cxn modelId="{A195256B-5180-4595-B180-68C5138CF178}" srcId="{A5149A08-878A-427D-9605-3EC77E800FE8}" destId="{3E863FC3-0EB0-4907-83FE-D4D36D7B31C0}" srcOrd="1" destOrd="0" parTransId="{05996D47-196B-47B3-9063-91FF597C6F0B}" sibTransId="{EE10AA9F-F1F3-47BF-A85E-FEA7C6173AF9}"/>
    <dgm:cxn modelId="{BB04E452-5CFA-460A-899F-F21CDBE7EC0A}" type="presOf" srcId="{B062CDFF-C50A-47DF-8F54-FB7BF337D509}" destId="{8B5587B6-3F93-45A6-9996-D097864283F6}" srcOrd="0" destOrd="2" presId="urn:microsoft.com/office/officeart/2005/8/layout/pList2"/>
    <dgm:cxn modelId="{58F05075-B000-4620-88A7-1814CBE84768}" type="presOf" srcId="{3C9C5EFF-CEDA-4DA3-AC4C-A78FDE488F97}" destId="{6B447148-CBDF-4481-81AB-0A90B15D68ED}" srcOrd="0" destOrd="0" presId="urn:microsoft.com/office/officeart/2005/8/layout/pList2"/>
    <dgm:cxn modelId="{AAB64F76-9E75-4B96-B4E7-8C9587C34B07}" srcId="{F5B56656-2D66-422C-B982-5446771775CE}" destId="{15E9297C-B04C-48DE-9896-B524A8A7B58B}" srcOrd="1" destOrd="0" parTransId="{CF40E8B7-21AE-40C1-AF72-F6A5944519EB}" sibTransId="{F2126741-9AA8-4188-897F-CC8A6949AD7B}"/>
    <dgm:cxn modelId="{0C23177D-9D60-4332-B3B8-42128FFCE10F}" srcId="{CA3251AA-D907-4B02-B341-0E1066E2E292}" destId="{3CEC9A37-B90F-4056-A4FD-EF9F5C8A23D7}" srcOrd="0" destOrd="0" parTransId="{198C887E-5AE5-4D16-892C-E64D6CF66D1D}" sibTransId="{2742A533-0143-4C2C-9DF2-B6731FEF173B}"/>
    <dgm:cxn modelId="{EC806787-AB00-4202-A665-0625EDD79019}" type="presOf" srcId="{F5B56656-2D66-422C-B982-5446771775CE}" destId="{D2C0163F-B5A0-4A2D-BC4C-DE9AA733E1DA}" srcOrd="0" destOrd="0" presId="urn:microsoft.com/office/officeart/2005/8/layout/pList2"/>
    <dgm:cxn modelId="{87047491-F3FE-4638-9D8D-188B70370473}" type="presOf" srcId="{CA3251AA-D907-4B02-B341-0E1066E2E292}" destId="{8B5587B6-3F93-45A6-9996-D097864283F6}" srcOrd="0" destOrd="0" presId="urn:microsoft.com/office/officeart/2005/8/layout/pList2"/>
    <dgm:cxn modelId="{506AC1A7-9BDF-4A9F-ABAB-583A15E2D466}" type="presOf" srcId="{28FEC6E9-3443-426D-96DC-F0076BC669B5}" destId="{2945C393-7515-4043-A74E-EF42164752D2}" srcOrd="0" destOrd="0" presId="urn:microsoft.com/office/officeart/2005/8/layout/pList2"/>
    <dgm:cxn modelId="{1A6124A9-C83D-4910-8C29-677E3A87C631}" srcId="{3C9C5EFF-CEDA-4DA3-AC4C-A78FDE488F97}" destId="{2B905B15-1EA3-43C9-8C5B-58438A16BA2C}" srcOrd="3" destOrd="0" parTransId="{760499BD-80E9-4E33-B460-EA13D93B2E1C}" sibTransId="{2E33CB4C-4828-454F-BCBC-39B4DD3E609F}"/>
    <dgm:cxn modelId="{8AD099A9-9EE5-4954-B223-13616D724611}" type="presOf" srcId="{190D1387-648F-4095-8672-63E99FE7B8F7}" destId="{D2C0163F-B5A0-4A2D-BC4C-DE9AA733E1DA}" srcOrd="0" destOrd="3" presId="urn:microsoft.com/office/officeart/2005/8/layout/pList2"/>
    <dgm:cxn modelId="{046295B3-D1FC-469C-B329-6ED2E5BAB3CF}" type="presOf" srcId="{3CEC9A37-B90F-4056-A4FD-EF9F5C8A23D7}" destId="{8B5587B6-3F93-45A6-9996-D097864283F6}" srcOrd="0" destOrd="1" presId="urn:microsoft.com/office/officeart/2005/8/layout/pList2"/>
    <dgm:cxn modelId="{09741BB6-13A6-4A56-96BA-8D02309FC96A}" type="presOf" srcId="{91F5C92F-1157-40F0-85B8-30680D41674C}" destId="{BA71775A-D1C8-4186-A7A4-14D3B109D14F}" srcOrd="0" destOrd="1" presId="urn:microsoft.com/office/officeart/2005/8/layout/pList2"/>
    <dgm:cxn modelId="{FF7959B9-74ED-44F4-9D20-E25683BB7433}" type="presOf" srcId="{55403CB6-4CA6-444A-8FF8-8AA740E695F8}" destId="{BA71775A-D1C8-4186-A7A4-14D3B109D14F}" srcOrd="0" destOrd="4" presId="urn:microsoft.com/office/officeart/2005/8/layout/pList2"/>
    <dgm:cxn modelId="{ADD4E6B9-09AB-4CBD-954F-BA234BB82D06}" type="presOf" srcId="{BB81D4D1-206E-473C-8D7E-EE19A4F7D197}" destId="{D2C0163F-B5A0-4A2D-BC4C-DE9AA733E1DA}" srcOrd="0" destOrd="1" presId="urn:microsoft.com/office/officeart/2005/8/layout/pList2"/>
    <dgm:cxn modelId="{9C36CFBB-CDC8-4458-A7A4-F4520E615255}" srcId="{3C9C5EFF-CEDA-4DA3-AC4C-A78FDE488F97}" destId="{BF5D2079-DD21-4C4B-A601-E6A9D708F447}" srcOrd="1" destOrd="0" parTransId="{C63F25DA-94F7-4CAF-9008-19438D197AE1}" sibTransId="{D8084D91-C849-48F6-9F84-EFABA3474400}"/>
    <dgm:cxn modelId="{9D2E52CC-88F1-481F-B7C6-FD56F7611D9C}" srcId="{3C9C5EFF-CEDA-4DA3-AC4C-A78FDE488F97}" destId="{A47EA1A2-5894-4C4E-AF98-CF86118E8C9E}" srcOrd="0" destOrd="0" parTransId="{475EA716-5A0E-4463-96CF-D6A51B7F5230}" sibTransId="{549339BA-7B85-4B40-BA37-A8FB0DDE8911}"/>
    <dgm:cxn modelId="{478DC1CD-B423-4E14-B9C3-719C2BADCBEF}" type="presOf" srcId="{E7AF6C42-8C8F-4B5F-8114-3CC39FD34D2E}" destId="{6B447148-CBDF-4481-81AB-0A90B15D68ED}" srcOrd="0" destOrd="3" presId="urn:microsoft.com/office/officeart/2005/8/layout/pList2"/>
    <dgm:cxn modelId="{4FBF4FCF-EF5D-4C55-8E97-6F9BCAB43767}" type="presOf" srcId="{D04E337B-532F-4F0D-9730-7910C166B692}" destId="{D2E43D0E-CF47-4E84-BC7A-9130D44CF098}" srcOrd="0" destOrd="0" presId="urn:microsoft.com/office/officeart/2005/8/layout/pList2"/>
    <dgm:cxn modelId="{D0551ED6-A492-47A4-A221-043DBC1E1524}" srcId="{CA3251AA-D907-4B02-B341-0E1066E2E292}" destId="{B062CDFF-C50A-47DF-8F54-FB7BF337D509}" srcOrd="1" destOrd="0" parTransId="{D67D5B65-ED8B-422C-9213-B67D8C3DE22B}" sibTransId="{1699630E-CF81-46F3-90CA-8523BFEC12C0}"/>
    <dgm:cxn modelId="{590C94D7-FE0C-48B8-A58F-54EB600D7C30}" type="presOf" srcId="{3E863FC3-0EB0-4907-83FE-D4D36D7B31C0}" destId="{BA71775A-D1C8-4186-A7A4-14D3B109D14F}" srcOrd="0" destOrd="2" presId="urn:microsoft.com/office/officeart/2005/8/layout/pList2"/>
    <dgm:cxn modelId="{278D23E3-DEAD-49F4-B018-71C5663E1CDA}" srcId="{F5B56656-2D66-422C-B982-5446771775CE}" destId="{BB81D4D1-206E-473C-8D7E-EE19A4F7D197}" srcOrd="0" destOrd="0" parTransId="{B69866A5-BB13-4DEF-A73A-787E16532D86}" sibTransId="{DF919068-146E-418E-BAA7-AD1116070126}"/>
    <dgm:cxn modelId="{6AE2D5E6-1C61-4A23-B688-6CE192F9BF4F}" srcId="{28FEC6E9-3443-426D-96DC-F0076BC669B5}" destId="{CA3251AA-D907-4B02-B341-0E1066E2E292}" srcOrd="3" destOrd="0" parTransId="{29407EB0-8460-46DF-935D-C70C602E6E5D}" sibTransId="{778371E3-88DF-457D-B0F2-68721DF01A9B}"/>
    <dgm:cxn modelId="{EEE840E7-7485-415D-9BF1-591C3EC0FEC9}" srcId="{28FEC6E9-3443-426D-96DC-F0076BC669B5}" destId="{F5B56656-2D66-422C-B982-5446771775CE}" srcOrd="1" destOrd="0" parTransId="{92A4D950-4592-4F7C-B38C-BC98F6E64F65}" sibTransId="{D109F2B1-A512-49DD-96E6-4B44D5CC9C2D}"/>
    <dgm:cxn modelId="{100AE9E7-4965-4A3F-A0AC-38EB32564009}" srcId="{A5149A08-878A-427D-9605-3EC77E800FE8}" destId="{91F5C92F-1157-40F0-85B8-30680D41674C}" srcOrd="0" destOrd="0" parTransId="{8243AAF3-E461-40DC-9D05-60BF69ACEBC5}" sibTransId="{6BC769A0-2E7F-4FF3-BBD7-2DD331516A14}"/>
    <dgm:cxn modelId="{D91BC5EA-FB15-47A5-B0F2-F9F6694766C3}" srcId="{28FEC6E9-3443-426D-96DC-F0076BC669B5}" destId="{3C9C5EFF-CEDA-4DA3-AC4C-A78FDE488F97}" srcOrd="0" destOrd="0" parTransId="{3D0C533A-788C-4DB5-A81F-9BA06A8AACE0}" sibTransId="{D04E337B-532F-4F0D-9730-7910C166B692}"/>
    <dgm:cxn modelId="{13DA4EEC-29E3-4D1F-8FC8-49E698D4ED7C}" srcId="{28FEC6E9-3443-426D-96DC-F0076BC669B5}" destId="{A5149A08-878A-427D-9605-3EC77E800FE8}" srcOrd="2" destOrd="0" parTransId="{2D6E13F0-28A8-404A-A0CC-97C64060CE76}" sibTransId="{5D3D7226-7AAA-4172-90C8-A60229197D10}"/>
    <dgm:cxn modelId="{012CC1F1-A3B4-4B07-BA6D-DC7B743F83A2}" type="presOf" srcId="{5D3D7226-7AAA-4172-90C8-A60229197D10}" destId="{BE60C443-7F95-4936-8C57-2888A150E402}" srcOrd="0" destOrd="0" presId="urn:microsoft.com/office/officeart/2005/8/layout/pList2"/>
    <dgm:cxn modelId="{37384EF3-610D-4898-951D-9EA128504362}" srcId="{A5149A08-878A-427D-9605-3EC77E800FE8}" destId="{55403CB6-4CA6-444A-8FF8-8AA740E695F8}" srcOrd="3" destOrd="0" parTransId="{4641B61A-A5AF-4D8F-B08E-B9AA9FD78BDF}" sibTransId="{2290251D-7736-47C7-9009-F1C459FB0F67}"/>
    <dgm:cxn modelId="{B1CF4DFD-6A6C-4C0B-86AD-A3800C3E3604}" type="presOf" srcId="{15E9297C-B04C-48DE-9896-B524A8A7B58B}" destId="{D2C0163F-B5A0-4A2D-BC4C-DE9AA733E1DA}" srcOrd="0" destOrd="2" presId="urn:microsoft.com/office/officeart/2005/8/layout/pList2"/>
    <dgm:cxn modelId="{D7B0DC73-E188-455C-8278-B8B4309EC0E7}" type="presParOf" srcId="{2945C393-7515-4043-A74E-EF42164752D2}" destId="{11910F2D-B61E-4A2B-B459-4DACB9F01723}" srcOrd="0" destOrd="0" presId="urn:microsoft.com/office/officeart/2005/8/layout/pList2"/>
    <dgm:cxn modelId="{2C2A8B4F-7BAA-4052-ACE4-9CA1D3D3DA3A}" type="presParOf" srcId="{2945C393-7515-4043-A74E-EF42164752D2}" destId="{88ABAC3A-7B78-423B-BDE7-75FCF6E242D1}" srcOrd="1" destOrd="0" presId="urn:microsoft.com/office/officeart/2005/8/layout/pList2"/>
    <dgm:cxn modelId="{2576C45D-8C10-427C-B690-91A1924D0CBA}" type="presParOf" srcId="{88ABAC3A-7B78-423B-BDE7-75FCF6E242D1}" destId="{AC929020-99FF-463E-A8DE-E767BADE2D8C}" srcOrd="0" destOrd="0" presId="urn:microsoft.com/office/officeart/2005/8/layout/pList2"/>
    <dgm:cxn modelId="{1574AADB-9504-44D2-B747-58AC34CB2CAC}" type="presParOf" srcId="{AC929020-99FF-463E-A8DE-E767BADE2D8C}" destId="{6B447148-CBDF-4481-81AB-0A90B15D68ED}" srcOrd="0" destOrd="0" presId="urn:microsoft.com/office/officeart/2005/8/layout/pList2"/>
    <dgm:cxn modelId="{2C71970D-B55C-4C07-9A04-C0281EEF222F}" type="presParOf" srcId="{AC929020-99FF-463E-A8DE-E767BADE2D8C}" destId="{96F3A6CB-C3F8-422A-A1B7-35B29B07163A}" srcOrd="1" destOrd="0" presId="urn:microsoft.com/office/officeart/2005/8/layout/pList2"/>
    <dgm:cxn modelId="{ED189BA8-62F4-4AD4-9EDD-62817F5D7849}" type="presParOf" srcId="{AC929020-99FF-463E-A8DE-E767BADE2D8C}" destId="{2AF4AC0F-7BD8-4A71-A7DB-2BE0F3440C12}" srcOrd="2" destOrd="0" presId="urn:microsoft.com/office/officeart/2005/8/layout/pList2"/>
    <dgm:cxn modelId="{90C0084C-F595-431D-BA0B-B66DFC3D64A8}" type="presParOf" srcId="{88ABAC3A-7B78-423B-BDE7-75FCF6E242D1}" destId="{D2E43D0E-CF47-4E84-BC7A-9130D44CF098}" srcOrd="1" destOrd="0" presId="urn:microsoft.com/office/officeart/2005/8/layout/pList2"/>
    <dgm:cxn modelId="{DEE34566-7AEE-43A9-94E9-3B027B791909}" type="presParOf" srcId="{88ABAC3A-7B78-423B-BDE7-75FCF6E242D1}" destId="{E069A44F-BC83-4DD9-83BD-285D3156E43D}" srcOrd="2" destOrd="0" presId="urn:microsoft.com/office/officeart/2005/8/layout/pList2"/>
    <dgm:cxn modelId="{88A8CF9A-E012-4C41-B488-9260B90C126F}" type="presParOf" srcId="{E069A44F-BC83-4DD9-83BD-285D3156E43D}" destId="{D2C0163F-B5A0-4A2D-BC4C-DE9AA733E1DA}" srcOrd="0" destOrd="0" presId="urn:microsoft.com/office/officeart/2005/8/layout/pList2"/>
    <dgm:cxn modelId="{0A1004AA-248D-4ADE-A296-F5148DBFF84B}" type="presParOf" srcId="{E069A44F-BC83-4DD9-83BD-285D3156E43D}" destId="{089EA58A-596F-4407-BEF9-92935F5FE956}" srcOrd="1" destOrd="0" presId="urn:microsoft.com/office/officeart/2005/8/layout/pList2"/>
    <dgm:cxn modelId="{7F08F369-CD5B-4858-893F-612129FBE256}" type="presParOf" srcId="{E069A44F-BC83-4DD9-83BD-285D3156E43D}" destId="{1487F6C0-9C3C-4554-975D-7580883AD6C7}" srcOrd="2" destOrd="0" presId="urn:microsoft.com/office/officeart/2005/8/layout/pList2"/>
    <dgm:cxn modelId="{F63F164C-7120-4380-9C84-FFE564AA2565}" type="presParOf" srcId="{88ABAC3A-7B78-423B-BDE7-75FCF6E242D1}" destId="{4E4230F3-879F-4E95-9B8C-8E14502D0164}" srcOrd="3" destOrd="0" presId="urn:microsoft.com/office/officeart/2005/8/layout/pList2"/>
    <dgm:cxn modelId="{A4E128B6-0424-45A9-803E-81A1BD7BD168}" type="presParOf" srcId="{88ABAC3A-7B78-423B-BDE7-75FCF6E242D1}" destId="{183C658B-4F67-4AC5-B612-3D980C59646E}" srcOrd="4" destOrd="0" presId="urn:microsoft.com/office/officeart/2005/8/layout/pList2"/>
    <dgm:cxn modelId="{F0F66263-A425-4A91-9DA2-C2F769D44E78}" type="presParOf" srcId="{183C658B-4F67-4AC5-B612-3D980C59646E}" destId="{BA71775A-D1C8-4186-A7A4-14D3B109D14F}" srcOrd="0" destOrd="0" presId="urn:microsoft.com/office/officeart/2005/8/layout/pList2"/>
    <dgm:cxn modelId="{7CF06346-EAD0-4489-AD65-4E1A5D81DFA1}" type="presParOf" srcId="{183C658B-4F67-4AC5-B612-3D980C59646E}" destId="{8BA5C0B2-60F9-4CD4-8B35-D1A0CCD4759E}" srcOrd="1" destOrd="0" presId="urn:microsoft.com/office/officeart/2005/8/layout/pList2"/>
    <dgm:cxn modelId="{7AB5FC52-D407-4FA4-81C5-4D9983B92A2E}" type="presParOf" srcId="{183C658B-4F67-4AC5-B612-3D980C59646E}" destId="{6DECCE83-3433-42C8-8284-6492BB69AAC5}" srcOrd="2" destOrd="0" presId="urn:microsoft.com/office/officeart/2005/8/layout/pList2"/>
    <dgm:cxn modelId="{93CBC753-69B3-4499-8035-4AD762A1126B}" type="presParOf" srcId="{88ABAC3A-7B78-423B-BDE7-75FCF6E242D1}" destId="{BE60C443-7F95-4936-8C57-2888A150E402}" srcOrd="5" destOrd="0" presId="urn:microsoft.com/office/officeart/2005/8/layout/pList2"/>
    <dgm:cxn modelId="{C53FA751-BDF1-4146-8979-F5F0B48E1364}" type="presParOf" srcId="{88ABAC3A-7B78-423B-BDE7-75FCF6E242D1}" destId="{7713DEF2-8C8E-4134-9B3D-07A06DA84577}" srcOrd="6" destOrd="0" presId="urn:microsoft.com/office/officeart/2005/8/layout/pList2"/>
    <dgm:cxn modelId="{03D9EAA9-F8E0-4986-AF71-5042929EE5BE}" type="presParOf" srcId="{7713DEF2-8C8E-4134-9B3D-07A06DA84577}" destId="{8B5587B6-3F93-45A6-9996-D097864283F6}" srcOrd="0" destOrd="0" presId="urn:microsoft.com/office/officeart/2005/8/layout/pList2"/>
    <dgm:cxn modelId="{E02B649C-C843-44FE-BDB1-7F25753552CA}" type="presParOf" srcId="{7713DEF2-8C8E-4134-9B3D-07A06DA84577}" destId="{0AA3FA67-B4A1-4774-82EF-B419CE46A5D2}" srcOrd="1" destOrd="0" presId="urn:microsoft.com/office/officeart/2005/8/layout/pList2"/>
    <dgm:cxn modelId="{D855854D-FB31-4128-B299-B32E17392A30}" type="presParOf" srcId="{7713DEF2-8C8E-4134-9B3D-07A06DA84577}" destId="{E85B5691-DD7E-4797-A957-945C061407D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00DDF76-3394-4E8D-A4B4-24C07FBAD8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9D10977-3B91-443D-93BB-F4A14F2CF86C}">
      <dgm:prSet phldrT="[Text]"/>
      <dgm:spPr/>
      <dgm:t>
        <a:bodyPr/>
        <a:lstStyle/>
        <a:p>
          <a:r>
            <a:rPr lang="de-DE"/>
            <a:t>Boundaries</a:t>
          </a:r>
          <a:endParaRPr lang="de-DE" dirty="0"/>
        </a:p>
      </dgm:t>
    </dgm:pt>
    <dgm:pt modelId="{653EF4BF-9548-48B4-A99E-C5A3EEA32D92}" type="parTrans" cxnId="{A215E7B5-98BB-42C9-BEA4-B808E4DF15D7}">
      <dgm:prSet/>
      <dgm:spPr/>
      <dgm:t>
        <a:bodyPr/>
        <a:lstStyle/>
        <a:p>
          <a:endParaRPr lang="de-DE"/>
        </a:p>
      </dgm:t>
    </dgm:pt>
    <dgm:pt modelId="{12204557-558D-49A1-9F00-1DCA6DEBBB89}" type="sibTrans" cxnId="{A215E7B5-98BB-42C9-BEA4-B808E4DF15D7}">
      <dgm:prSet/>
      <dgm:spPr/>
      <dgm:t>
        <a:bodyPr/>
        <a:lstStyle/>
        <a:p>
          <a:endParaRPr lang="de-DE"/>
        </a:p>
      </dgm:t>
    </dgm:pt>
    <dgm:pt modelId="{C9863029-81E2-4358-9408-9E746DDFE238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56695E4A-D17D-4242-9345-6952EAD7039E}" type="parTrans" cxnId="{CD4C2644-46E2-48CB-A9C7-BDF178012D7F}">
      <dgm:prSet/>
      <dgm:spPr/>
      <dgm:t>
        <a:bodyPr/>
        <a:lstStyle/>
        <a:p>
          <a:endParaRPr lang="de-DE"/>
        </a:p>
      </dgm:t>
    </dgm:pt>
    <dgm:pt modelId="{99B3875B-E592-4114-A223-1490691FF6A4}" type="sibTrans" cxnId="{CD4C2644-46E2-48CB-A9C7-BDF178012D7F}">
      <dgm:prSet/>
      <dgm:spPr/>
      <dgm:t>
        <a:bodyPr/>
        <a:lstStyle/>
        <a:p>
          <a:endParaRPr lang="de-DE"/>
        </a:p>
      </dgm:t>
    </dgm:pt>
    <dgm:pt modelId="{01695165-C633-4AE8-8B90-DD58EDF41E10}">
      <dgm:prSet phldrT="[Text]"/>
      <dgm:spPr/>
      <dgm:t>
        <a:bodyPr/>
        <a:lstStyle/>
        <a:p>
          <a:r>
            <a:rPr lang="de-DE">
              <a:noFill/>
            </a:rPr>
            <a:t> </a:t>
          </a:r>
        </a:p>
      </dgm:t>
    </dgm:pt>
    <dgm:pt modelId="{EF8A6F19-6A64-4F08-AFB2-FEE63B1949A2}" type="parTrans" cxnId="{B20D8C18-B51D-4B8E-AA84-52434EE906F8}">
      <dgm:prSet/>
      <dgm:spPr/>
      <dgm:t>
        <a:bodyPr/>
        <a:lstStyle/>
        <a:p>
          <a:endParaRPr lang="de-DE"/>
        </a:p>
      </dgm:t>
    </dgm:pt>
    <dgm:pt modelId="{AE08F14F-87D2-4A6E-84C9-B98ADD2320E1}" type="sibTrans" cxnId="{B20D8C18-B51D-4B8E-AA84-52434EE906F8}">
      <dgm:prSet/>
      <dgm:spPr/>
      <dgm:t>
        <a:bodyPr/>
        <a:lstStyle/>
        <a:p>
          <a:endParaRPr lang="de-DE"/>
        </a:p>
      </dgm:t>
    </dgm:pt>
    <dgm:pt modelId="{52679589-94C5-4C5C-BF5A-92540FCD85F5}">
      <dgm:prSet phldrT="[Text]"/>
      <dgm:spPr/>
      <dgm:t>
        <a:bodyPr/>
        <a:lstStyle/>
        <a:p>
          <a:r>
            <a:rPr lang="de-DE"/>
            <a:t>Simulation </a:t>
          </a:r>
          <a:r>
            <a:rPr lang="en-US" noProof="0"/>
            <a:t>details</a:t>
          </a:r>
          <a:endParaRPr lang="de-DE" dirty="0"/>
        </a:p>
      </dgm:t>
    </dgm:pt>
    <dgm:pt modelId="{5D99BD89-2EAF-4502-B2C9-25C0389A15FD}" type="parTrans" cxnId="{A0B7FD83-1593-4724-96E4-C28A9223E06C}">
      <dgm:prSet/>
      <dgm:spPr/>
      <dgm:t>
        <a:bodyPr/>
        <a:lstStyle/>
        <a:p>
          <a:endParaRPr lang="de-DE"/>
        </a:p>
      </dgm:t>
    </dgm:pt>
    <dgm:pt modelId="{8C26E5CC-6AA3-46D0-93E2-7D979B372BCA}" type="sibTrans" cxnId="{A0B7FD83-1593-4724-96E4-C28A9223E06C}">
      <dgm:prSet/>
      <dgm:spPr/>
      <dgm:t>
        <a:bodyPr/>
        <a:lstStyle/>
        <a:p>
          <a:endParaRPr lang="de-DE"/>
        </a:p>
      </dgm:t>
    </dgm:pt>
    <dgm:pt modelId="{327DEC36-03AB-4CB9-BD65-2214F09AA1AD}">
      <dgm:prSet phldrT="[Text]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B87FD456-2369-4DC7-B61C-C21DBB8AFCF6}" type="parTrans" cxnId="{8540B99A-5938-4835-8A16-D5F43862522C}">
      <dgm:prSet/>
      <dgm:spPr/>
      <dgm:t>
        <a:bodyPr/>
        <a:lstStyle/>
        <a:p>
          <a:endParaRPr lang="de-DE"/>
        </a:p>
      </dgm:t>
    </dgm:pt>
    <dgm:pt modelId="{6F4AC15D-2A12-4B7C-A51E-8C792E473742}" type="sibTrans" cxnId="{8540B99A-5938-4835-8A16-D5F43862522C}">
      <dgm:prSet/>
      <dgm:spPr/>
      <dgm:t>
        <a:bodyPr/>
        <a:lstStyle/>
        <a:p>
          <a:endParaRPr lang="de-DE"/>
        </a:p>
      </dgm:t>
    </dgm:pt>
    <dgm:pt modelId="{1E4B7B6F-5D26-4329-A324-B44E969D5C0C}">
      <dgm:prSet phldrT="[Text]"/>
      <dgm:spPr/>
      <dgm:t>
        <a:bodyPr/>
        <a:lstStyle/>
        <a:p>
          <a:r>
            <a:rPr lang="de-DE">
              <a:noFill/>
            </a:rPr>
            <a:t> </a:t>
          </a:r>
        </a:p>
      </dgm:t>
    </dgm:pt>
    <dgm:pt modelId="{AB3FA102-C1D2-4BFA-83C1-0D4D0C8DEED6}" type="sibTrans" cxnId="{685C9D2B-D6C6-4276-BF71-0D36DF8562F4}">
      <dgm:prSet/>
      <dgm:spPr/>
      <dgm:t>
        <a:bodyPr/>
        <a:lstStyle/>
        <a:p>
          <a:endParaRPr lang="de-DE"/>
        </a:p>
      </dgm:t>
    </dgm:pt>
    <dgm:pt modelId="{D6B2573F-90B8-4562-98BB-43A1ADCB35FC}" type="parTrans" cxnId="{685C9D2B-D6C6-4276-BF71-0D36DF8562F4}">
      <dgm:prSet/>
      <dgm:spPr/>
      <dgm:t>
        <a:bodyPr/>
        <a:lstStyle/>
        <a:p>
          <a:endParaRPr lang="de-DE"/>
        </a:p>
      </dgm:t>
    </dgm:pt>
    <dgm:pt modelId="{5AE9C920-752C-4A6B-B81A-8C5115D8E407}" type="pres">
      <dgm:prSet presAssocID="{F00DDF76-3394-4E8D-A4B4-24C07FBAD800}" presName="linear" presStyleCnt="0">
        <dgm:presLayoutVars>
          <dgm:animLvl val="lvl"/>
          <dgm:resizeHandles val="exact"/>
        </dgm:presLayoutVars>
      </dgm:prSet>
      <dgm:spPr/>
    </dgm:pt>
    <dgm:pt modelId="{ED4B2DF5-2C2D-488F-9942-FBF9EA660D0F}" type="pres">
      <dgm:prSet presAssocID="{59D10977-3B91-443D-93BB-F4A14F2CF86C}" presName="parentText" presStyleLbl="node1" presStyleIdx="0" presStyleCnt="2" custLinFactNeighborY="-12059">
        <dgm:presLayoutVars>
          <dgm:chMax val="0"/>
          <dgm:bulletEnabled val="1"/>
        </dgm:presLayoutVars>
      </dgm:prSet>
      <dgm:spPr/>
    </dgm:pt>
    <dgm:pt modelId="{99367572-F7B4-44FA-A594-A71D9E5902C3}" type="pres">
      <dgm:prSet presAssocID="{59D10977-3B91-443D-93BB-F4A14F2CF86C}" presName="childText" presStyleLbl="revTx" presStyleIdx="0" presStyleCnt="2">
        <dgm:presLayoutVars>
          <dgm:bulletEnabled val="1"/>
        </dgm:presLayoutVars>
      </dgm:prSet>
      <dgm:spPr/>
    </dgm:pt>
    <dgm:pt modelId="{25774C01-3506-4554-AAB2-D732D685307D}" type="pres">
      <dgm:prSet presAssocID="{52679589-94C5-4C5C-BF5A-92540FCD85F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D5C1776-4AD4-4E4C-BA7F-B0CAC8BB1624}" type="pres">
      <dgm:prSet presAssocID="{52679589-94C5-4C5C-BF5A-92540FCD85F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20D8C18-B51D-4B8E-AA84-52434EE906F8}" srcId="{59D10977-3B91-443D-93BB-F4A14F2CF86C}" destId="{01695165-C633-4AE8-8B90-DD58EDF41E10}" srcOrd="1" destOrd="0" parTransId="{EF8A6F19-6A64-4F08-AFB2-FEE63B1949A2}" sibTransId="{AE08F14F-87D2-4A6E-84C9-B98ADD2320E1}"/>
    <dgm:cxn modelId="{685C9D2B-D6C6-4276-BF71-0D36DF8562F4}" srcId="{52679589-94C5-4C5C-BF5A-92540FCD85F5}" destId="{1E4B7B6F-5D26-4329-A324-B44E969D5C0C}" srcOrd="1" destOrd="0" parTransId="{D6B2573F-90B8-4562-98BB-43A1ADCB35FC}" sibTransId="{AB3FA102-C1D2-4BFA-83C1-0D4D0C8DEED6}"/>
    <dgm:cxn modelId="{BC720F35-2D64-4CE9-A2B0-6189DFE2F624}" type="presOf" srcId="{59D10977-3B91-443D-93BB-F4A14F2CF86C}" destId="{ED4B2DF5-2C2D-488F-9942-FBF9EA660D0F}" srcOrd="0" destOrd="0" presId="urn:microsoft.com/office/officeart/2005/8/layout/vList2"/>
    <dgm:cxn modelId="{F7CDDE35-33C7-43B3-8D93-098DC5D1164D}" type="presOf" srcId="{F00DDF76-3394-4E8D-A4B4-24C07FBAD800}" destId="{5AE9C920-752C-4A6B-B81A-8C5115D8E407}" srcOrd="0" destOrd="0" presId="urn:microsoft.com/office/officeart/2005/8/layout/vList2"/>
    <dgm:cxn modelId="{CD4C2644-46E2-48CB-A9C7-BDF178012D7F}" srcId="{59D10977-3B91-443D-93BB-F4A14F2CF86C}" destId="{C9863029-81E2-4358-9408-9E746DDFE238}" srcOrd="0" destOrd="0" parTransId="{56695E4A-D17D-4242-9345-6952EAD7039E}" sibTransId="{99B3875B-E592-4114-A223-1490691FF6A4}"/>
    <dgm:cxn modelId="{83CF8649-FDBD-4C42-AC04-B84856623C57}" type="presOf" srcId="{52679589-94C5-4C5C-BF5A-92540FCD85F5}" destId="{25774C01-3506-4554-AAB2-D732D685307D}" srcOrd="0" destOrd="0" presId="urn:microsoft.com/office/officeart/2005/8/layout/vList2"/>
    <dgm:cxn modelId="{4D46E871-593E-4578-B02A-A0CFDE59B532}" type="presOf" srcId="{1E4B7B6F-5D26-4329-A324-B44E969D5C0C}" destId="{ED5C1776-4AD4-4E4C-BA7F-B0CAC8BB1624}" srcOrd="0" destOrd="1" presId="urn:microsoft.com/office/officeart/2005/8/layout/vList2"/>
    <dgm:cxn modelId="{A0B7FD83-1593-4724-96E4-C28A9223E06C}" srcId="{F00DDF76-3394-4E8D-A4B4-24C07FBAD800}" destId="{52679589-94C5-4C5C-BF5A-92540FCD85F5}" srcOrd="1" destOrd="0" parTransId="{5D99BD89-2EAF-4502-B2C9-25C0389A15FD}" sibTransId="{8C26E5CC-6AA3-46D0-93E2-7D979B372BCA}"/>
    <dgm:cxn modelId="{39BEF48C-5C7E-4974-AFD3-7176758861DA}" type="presOf" srcId="{327DEC36-03AB-4CB9-BD65-2214F09AA1AD}" destId="{ED5C1776-4AD4-4E4C-BA7F-B0CAC8BB1624}" srcOrd="0" destOrd="0" presId="urn:microsoft.com/office/officeart/2005/8/layout/vList2"/>
    <dgm:cxn modelId="{8540B99A-5938-4835-8A16-D5F43862522C}" srcId="{52679589-94C5-4C5C-BF5A-92540FCD85F5}" destId="{327DEC36-03AB-4CB9-BD65-2214F09AA1AD}" srcOrd="0" destOrd="0" parTransId="{B87FD456-2369-4DC7-B61C-C21DBB8AFCF6}" sibTransId="{6F4AC15D-2A12-4B7C-A51E-8C792E473742}"/>
    <dgm:cxn modelId="{53F152A6-84D5-4BB3-9111-968EC0CEA11D}" type="presOf" srcId="{01695165-C633-4AE8-8B90-DD58EDF41E10}" destId="{99367572-F7B4-44FA-A594-A71D9E5902C3}" srcOrd="0" destOrd="1" presId="urn:microsoft.com/office/officeart/2005/8/layout/vList2"/>
    <dgm:cxn modelId="{A215E7B5-98BB-42C9-BEA4-B808E4DF15D7}" srcId="{F00DDF76-3394-4E8D-A4B4-24C07FBAD800}" destId="{59D10977-3B91-443D-93BB-F4A14F2CF86C}" srcOrd="0" destOrd="0" parTransId="{653EF4BF-9548-48B4-A99E-C5A3EEA32D92}" sibTransId="{12204557-558D-49A1-9F00-1DCA6DEBBB89}"/>
    <dgm:cxn modelId="{C81D84D0-B796-47D8-B0B4-1775D2694598}" type="presOf" srcId="{C9863029-81E2-4358-9408-9E746DDFE238}" destId="{99367572-F7B4-44FA-A594-A71D9E5902C3}" srcOrd="0" destOrd="0" presId="urn:microsoft.com/office/officeart/2005/8/layout/vList2"/>
    <dgm:cxn modelId="{486C1540-25BB-4FFF-81A8-79CC16C74C74}" type="presParOf" srcId="{5AE9C920-752C-4A6B-B81A-8C5115D8E407}" destId="{ED4B2DF5-2C2D-488F-9942-FBF9EA660D0F}" srcOrd="0" destOrd="0" presId="urn:microsoft.com/office/officeart/2005/8/layout/vList2"/>
    <dgm:cxn modelId="{70EA5A64-A3FE-45D2-9C95-F84D8C31BFBE}" type="presParOf" srcId="{5AE9C920-752C-4A6B-B81A-8C5115D8E407}" destId="{99367572-F7B4-44FA-A594-A71D9E5902C3}" srcOrd="1" destOrd="0" presId="urn:microsoft.com/office/officeart/2005/8/layout/vList2"/>
    <dgm:cxn modelId="{0334281F-2D6C-4947-8CB6-286ED5685EF8}" type="presParOf" srcId="{5AE9C920-752C-4A6B-B81A-8C5115D8E407}" destId="{25774C01-3506-4554-AAB2-D732D685307D}" srcOrd="2" destOrd="0" presId="urn:microsoft.com/office/officeart/2005/8/layout/vList2"/>
    <dgm:cxn modelId="{14E57289-4731-4F55-BCE6-154717C28422}" type="presParOf" srcId="{5AE9C920-752C-4A6B-B81A-8C5115D8E407}" destId="{ED5C1776-4AD4-4E4C-BA7F-B0CAC8BB162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0B27E1B-D27F-4EEF-A51B-4FDDBD1703B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460C0B56-C7F7-4640-ACFF-4C1BF1557668}">
      <dgm:prSet phldrT="[Text]"/>
      <dgm:spPr/>
      <dgm:t>
        <a:bodyPr/>
        <a:lstStyle/>
        <a:p>
          <a:r>
            <a:rPr lang="de-DE" dirty="0"/>
            <a:t>Quantitative </a:t>
          </a:r>
          <a:r>
            <a:rPr lang="de-DE" dirty="0" err="1"/>
            <a:t>investigation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anisotropy</a:t>
          </a:r>
          <a:r>
            <a:rPr lang="de-DE" dirty="0"/>
            <a:t>, </a:t>
          </a:r>
          <a:r>
            <a:rPr lang="de-DE" dirty="0" err="1"/>
            <a:t>composition</a:t>
          </a:r>
          <a:r>
            <a:rPr lang="de-DE" dirty="0"/>
            <a:t> </a:t>
          </a:r>
          <a:r>
            <a:rPr lang="de-DE" dirty="0" err="1"/>
            <a:t>and</a:t>
          </a:r>
          <a:r>
            <a:rPr lang="de-DE" dirty="0"/>
            <a:t> </a:t>
          </a:r>
          <a:r>
            <a:rPr lang="de-DE" dirty="0" err="1"/>
            <a:t>spectrum</a:t>
          </a:r>
          <a:r>
            <a:rPr lang="de-DE" dirty="0"/>
            <a:t> </a:t>
          </a:r>
          <a:r>
            <a:rPr lang="de-DE" dirty="0" err="1"/>
            <a:t>with</a:t>
          </a:r>
          <a:r>
            <a:rPr lang="de-DE" dirty="0"/>
            <a:t> </a:t>
          </a:r>
          <a:r>
            <a:rPr lang="de-DE" dirty="0" err="1"/>
            <a:t>realistic</a:t>
          </a:r>
          <a:r>
            <a:rPr lang="de-DE" dirty="0"/>
            <a:t> </a:t>
          </a:r>
          <a:r>
            <a:rPr lang="de-DE" dirty="0" err="1"/>
            <a:t>magnetic</a:t>
          </a:r>
          <a:r>
            <a:rPr lang="de-DE" dirty="0"/>
            <a:t> </a:t>
          </a:r>
          <a:r>
            <a:rPr lang="de-DE" dirty="0" err="1"/>
            <a:t>field</a:t>
          </a:r>
          <a:r>
            <a:rPr lang="de-DE" dirty="0"/>
            <a:t>/</a:t>
          </a:r>
          <a:r>
            <a:rPr lang="de-DE" dirty="0" err="1"/>
            <a:t>diffusion</a:t>
          </a:r>
          <a:r>
            <a:rPr lang="de-DE" dirty="0"/>
            <a:t> </a:t>
          </a:r>
          <a:r>
            <a:rPr lang="de-DE" dirty="0" err="1"/>
            <a:t>tensor</a:t>
          </a:r>
          <a:endParaRPr lang="de-DE" dirty="0"/>
        </a:p>
      </dgm:t>
    </dgm:pt>
    <dgm:pt modelId="{8F360025-F547-45CE-B348-432CA34247E5}" type="parTrans" cxnId="{D10F0DBC-0ABE-406F-9AB8-E40353DD90C2}">
      <dgm:prSet/>
      <dgm:spPr/>
      <dgm:t>
        <a:bodyPr/>
        <a:lstStyle/>
        <a:p>
          <a:endParaRPr lang="de-DE"/>
        </a:p>
      </dgm:t>
    </dgm:pt>
    <dgm:pt modelId="{01DD1767-9222-425B-B2D1-EB0E1E6C4524}" type="sibTrans" cxnId="{D10F0DBC-0ABE-406F-9AB8-E40353DD90C2}">
      <dgm:prSet/>
      <dgm:spPr/>
      <dgm:t>
        <a:bodyPr/>
        <a:lstStyle/>
        <a:p>
          <a:endParaRPr lang="de-DE"/>
        </a:p>
      </dgm:t>
    </dgm:pt>
    <dgm:pt modelId="{146F80A6-4993-467B-A5A5-25E437ED7E1B}">
      <dgm:prSet phldrT="[Text]"/>
      <dgm:spPr/>
      <dgm:t>
        <a:bodyPr/>
        <a:lstStyle/>
        <a:p>
          <a:r>
            <a:rPr lang="de-DE" dirty="0" err="1"/>
            <a:t>Realistic</a:t>
          </a:r>
          <a:r>
            <a:rPr lang="de-DE" dirty="0"/>
            <a:t> </a:t>
          </a:r>
          <a:r>
            <a:rPr lang="de-DE" dirty="0" err="1"/>
            <a:t>neutrino</a:t>
          </a:r>
          <a:r>
            <a:rPr lang="de-DE" dirty="0"/>
            <a:t> and </a:t>
          </a:r>
          <a:r>
            <a:rPr lang="de-DE" dirty="0" err="1"/>
            <a:t>gamma</a:t>
          </a:r>
          <a:r>
            <a:rPr lang="de-DE" dirty="0"/>
            <a:t> </a:t>
          </a:r>
          <a:r>
            <a:rPr lang="de-DE" dirty="0" err="1"/>
            <a:t>maps</a:t>
          </a:r>
          <a:r>
            <a:rPr lang="de-DE" dirty="0"/>
            <a:t> </a:t>
          </a:r>
          <a:r>
            <a:rPr lang="de-DE" dirty="0" err="1"/>
            <a:t>for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Galaxy (</a:t>
          </a:r>
          <a:r>
            <a:rPr lang="de-DE" dirty="0" err="1"/>
            <a:t>once</a:t>
          </a:r>
          <a:r>
            <a:rPr lang="de-DE" dirty="0"/>
            <a:t> </a:t>
          </a:r>
          <a:r>
            <a:rPr lang="de-DE" dirty="0" err="1"/>
            <a:t>hadron-hadron</a:t>
          </a:r>
          <a:r>
            <a:rPr lang="de-DE" dirty="0"/>
            <a:t> </a:t>
          </a:r>
          <a:r>
            <a:rPr lang="de-DE" dirty="0" err="1"/>
            <a:t>interactions</a:t>
          </a:r>
          <a:r>
            <a:rPr lang="de-DE" dirty="0"/>
            <a:t> </a:t>
          </a:r>
          <a:r>
            <a:rPr lang="de-DE" dirty="0" err="1"/>
            <a:t>have</a:t>
          </a:r>
          <a:r>
            <a:rPr lang="de-DE" dirty="0"/>
            <a:t> </a:t>
          </a:r>
          <a:r>
            <a:rPr lang="de-DE" dirty="0" err="1"/>
            <a:t>been</a:t>
          </a:r>
          <a:r>
            <a:rPr lang="de-DE" dirty="0"/>
            <a:t> </a:t>
          </a:r>
          <a:r>
            <a:rPr lang="de-DE" dirty="0" err="1"/>
            <a:t>implemented</a:t>
          </a:r>
          <a:r>
            <a:rPr lang="de-DE" dirty="0"/>
            <a:t>)</a:t>
          </a:r>
        </a:p>
      </dgm:t>
    </dgm:pt>
    <dgm:pt modelId="{64DF5E90-D0B3-498E-9F2D-DA7A02116D94}" type="parTrans" cxnId="{6FE37502-EF04-4A11-820F-356D61BE908F}">
      <dgm:prSet/>
      <dgm:spPr/>
      <dgm:t>
        <a:bodyPr/>
        <a:lstStyle/>
        <a:p>
          <a:endParaRPr lang="de-DE"/>
        </a:p>
      </dgm:t>
    </dgm:pt>
    <dgm:pt modelId="{4E7DB842-F633-4A5A-B890-73C6E778FDA1}" type="sibTrans" cxnId="{6FE37502-EF04-4A11-820F-356D61BE908F}">
      <dgm:prSet/>
      <dgm:spPr/>
      <dgm:t>
        <a:bodyPr/>
        <a:lstStyle/>
        <a:p>
          <a:endParaRPr lang="de-DE"/>
        </a:p>
      </dgm:t>
    </dgm:pt>
    <dgm:pt modelId="{01D91831-58AE-4AC5-9105-7C4FBF3B3894}">
      <dgm:prSet phldrT="[Text]"/>
      <dgm:spPr/>
      <dgm:t>
        <a:bodyPr/>
        <a:lstStyle/>
        <a:p>
          <a:r>
            <a:rPr lang="de-DE" dirty="0"/>
            <a:t>Investigation </a:t>
          </a:r>
          <a:r>
            <a:rPr lang="de-DE" dirty="0" err="1"/>
            <a:t>of</a:t>
          </a:r>
          <a:r>
            <a:rPr lang="de-DE" dirty="0"/>
            <a:t> Fermi </a:t>
          </a:r>
          <a:r>
            <a:rPr lang="de-DE" dirty="0" err="1"/>
            <a:t>bubbles</a:t>
          </a:r>
          <a:r>
            <a:rPr lang="de-DE" dirty="0"/>
            <a:t> and WMAP </a:t>
          </a:r>
          <a:r>
            <a:rPr lang="de-DE" dirty="0" err="1"/>
            <a:t>haze</a:t>
          </a:r>
          <a:r>
            <a:rPr lang="de-DE" dirty="0"/>
            <a:t> </a:t>
          </a:r>
          <a:r>
            <a:rPr lang="de-DE" dirty="0" err="1"/>
            <a:t>possible</a:t>
          </a:r>
          <a:r>
            <a:rPr lang="de-DE" dirty="0"/>
            <a:t>, </a:t>
          </a:r>
          <a:r>
            <a:rPr lang="de-DE" dirty="0" err="1"/>
            <a:t>with</a:t>
          </a:r>
          <a:r>
            <a:rPr lang="de-DE" dirty="0"/>
            <a:t> </a:t>
          </a:r>
          <a:r>
            <a:rPr lang="de-DE" dirty="0" err="1"/>
            <a:t>precise</a:t>
          </a:r>
          <a:r>
            <a:rPr lang="de-DE" dirty="0"/>
            <a:t> </a:t>
          </a:r>
          <a:r>
            <a:rPr lang="de-DE" dirty="0" err="1"/>
            <a:t>calculation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implied</a:t>
          </a:r>
          <a:r>
            <a:rPr lang="de-DE" dirty="0"/>
            <a:t> </a:t>
          </a:r>
          <a:r>
            <a:rPr lang="de-DE" dirty="0" err="1"/>
            <a:t>neutrino</a:t>
          </a:r>
          <a:r>
            <a:rPr lang="de-DE" dirty="0"/>
            <a:t> </a:t>
          </a:r>
          <a:r>
            <a:rPr lang="de-DE" dirty="0" err="1"/>
            <a:t>signatures</a:t>
          </a:r>
          <a:endParaRPr lang="de-DE" dirty="0"/>
        </a:p>
      </dgm:t>
    </dgm:pt>
    <dgm:pt modelId="{E51D154A-9AA1-4CA6-B521-FFCCF4D50A3B}" type="parTrans" cxnId="{73B62767-4777-482A-A5C5-8BE66200B288}">
      <dgm:prSet/>
      <dgm:spPr/>
      <dgm:t>
        <a:bodyPr/>
        <a:lstStyle/>
        <a:p>
          <a:endParaRPr lang="de-DE"/>
        </a:p>
      </dgm:t>
    </dgm:pt>
    <dgm:pt modelId="{4644172F-1C7A-4ADA-9890-F4A24DF23BBE}" type="sibTrans" cxnId="{73B62767-4777-482A-A5C5-8BE66200B288}">
      <dgm:prSet/>
      <dgm:spPr/>
      <dgm:t>
        <a:bodyPr/>
        <a:lstStyle/>
        <a:p>
          <a:endParaRPr lang="de-DE"/>
        </a:p>
      </dgm:t>
    </dgm:pt>
    <dgm:pt modelId="{A945CC80-4285-4122-A8DD-D953B2F4F6BA}" type="pres">
      <dgm:prSet presAssocID="{A0B27E1B-D27F-4EEF-A51B-4FDDBD1703BC}" presName="Name0" presStyleCnt="0">
        <dgm:presLayoutVars>
          <dgm:chMax val="7"/>
          <dgm:chPref val="7"/>
          <dgm:dir/>
        </dgm:presLayoutVars>
      </dgm:prSet>
      <dgm:spPr/>
    </dgm:pt>
    <dgm:pt modelId="{66C07137-CEC9-46B6-BF3C-810058349844}" type="pres">
      <dgm:prSet presAssocID="{A0B27E1B-D27F-4EEF-A51B-4FDDBD1703BC}" presName="Name1" presStyleCnt="0"/>
      <dgm:spPr/>
    </dgm:pt>
    <dgm:pt modelId="{C3FCBC4C-4857-4E76-814F-B088B1167502}" type="pres">
      <dgm:prSet presAssocID="{A0B27E1B-D27F-4EEF-A51B-4FDDBD1703BC}" presName="cycle" presStyleCnt="0"/>
      <dgm:spPr/>
    </dgm:pt>
    <dgm:pt modelId="{0001CEBC-E301-4687-B8E4-77E6DB137821}" type="pres">
      <dgm:prSet presAssocID="{A0B27E1B-D27F-4EEF-A51B-4FDDBD1703BC}" presName="srcNode" presStyleLbl="node1" presStyleIdx="0" presStyleCnt="3"/>
      <dgm:spPr/>
    </dgm:pt>
    <dgm:pt modelId="{9A26F7D5-1FAE-46A9-B705-A296FA74C967}" type="pres">
      <dgm:prSet presAssocID="{A0B27E1B-D27F-4EEF-A51B-4FDDBD1703BC}" presName="conn" presStyleLbl="parChTrans1D2" presStyleIdx="0" presStyleCnt="1"/>
      <dgm:spPr/>
    </dgm:pt>
    <dgm:pt modelId="{EBC03974-A086-4D48-8154-E857D5851B8F}" type="pres">
      <dgm:prSet presAssocID="{A0B27E1B-D27F-4EEF-A51B-4FDDBD1703BC}" presName="extraNode" presStyleLbl="node1" presStyleIdx="0" presStyleCnt="3"/>
      <dgm:spPr/>
    </dgm:pt>
    <dgm:pt modelId="{2056E95E-73CA-49A0-82C5-D3C6CE651230}" type="pres">
      <dgm:prSet presAssocID="{A0B27E1B-D27F-4EEF-A51B-4FDDBD1703BC}" presName="dstNode" presStyleLbl="node1" presStyleIdx="0" presStyleCnt="3"/>
      <dgm:spPr/>
    </dgm:pt>
    <dgm:pt modelId="{E022DD9E-6E85-4D75-85A1-00BAA0E2EBBD}" type="pres">
      <dgm:prSet presAssocID="{460C0B56-C7F7-4640-ACFF-4C1BF1557668}" presName="text_1" presStyleLbl="node1" presStyleIdx="0" presStyleCnt="3">
        <dgm:presLayoutVars>
          <dgm:bulletEnabled val="1"/>
        </dgm:presLayoutVars>
      </dgm:prSet>
      <dgm:spPr/>
    </dgm:pt>
    <dgm:pt modelId="{2FF1A1C4-B2C2-412B-AA7F-92AC24B05114}" type="pres">
      <dgm:prSet presAssocID="{460C0B56-C7F7-4640-ACFF-4C1BF1557668}" presName="accent_1" presStyleCnt="0"/>
      <dgm:spPr/>
    </dgm:pt>
    <dgm:pt modelId="{1A43DCDE-5344-4D5A-8250-F71F3871405A}" type="pres">
      <dgm:prSet presAssocID="{460C0B56-C7F7-4640-ACFF-4C1BF1557668}" presName="accentRepeatNode" presStyleLbl="solidFgAcc1" presStyleIdx="0" presStyleCnt="3"/>
      <dgm:spPr/>
    </dgm:pt>
    <dgm:pt modelId="{CE00F170-F077-455A-BBF3-2EC8E87E5D69}" type="pres">
      <dgm:prSet presAssocID="{146F80A6-4993-467B-A5A5-25E437ED7E1B}" presName="text_2" presStyleLbl="node1" presStyleIdx="1" presStyleCnt="3">
        <dgm:presLayoutVars>
          <dgm:bulletEnabled val="1"/>
        </dgm:presLayoutVars>
      </dgm:prSet>
      <dgm:spPr/>
    </dgm:pt>
    <dgm:pt modelId="{8DCFA961-949B-471B-B6AC-1D314818B6F8}" type="pres">
      <dgm:prSet presAssocID="{146F80A6-4993-467B-A5A5-25E437ED7E1B}" presName="accent_2" presStyleCnt="0"/>
      <dgm:spPr/>
    </dgm:pt>
    <dgm:pt modelId="{CE317B11-14B7-44BF-9247-AD509CA9F4F6}" type="pres">
      <dgm:prSet presAssocID="{146F80A6-4993-467B-A5A5-25E437ED7E1B}" presName="accentRepeatNode" presStyleLbl="solidFgAcc1" presStyleIdx="1" presStyleCnt="3"/>
      <dgm:spPr/>
    </dgm:pt>
    <dgm:pt modelId="{CFE002BD-542A-4373-8841-0433363E2CE3}" type="pres">
      <dgm:prSet presAssocID="{01D91831-58AE-4AC5-9105-7C4FBF3B3894}" presName="text_3" presStyleLbl="node1" presStyleIdx="2" presStyleCnt="3">
        <dgm:presLayoutVars>
          <dgm:bulletEnabled val="1"/>
        </dgm:presLayoutVars>
      </dgm:prSet>
      <dgm:spPr/>
    </dgm:pt>
    <dgm:pt modelId="{32D0716D-7DAE-490E-BD5D-E1C6F121A319}" type="pres">
      <dgm:prSet presAssocID="{01D91831-58AE-4AC5-9105-7C4FBF3B3894}" presName="accent_3" presStyleCnt="0"/>
      <dgm:spPr/>
    </dgm:pt>
    <dgm:pt modelId="{D86C9D15-2479-41D5-88E2-4F3BA480AA51}" type="pres">
      <dgm:prSet presAssocID="{01D91831-58AE-4AC5-9105-7C4FBF3B3894}" presName="accentRepeatNode" presStyleLbl="solidFgAcc1" presStyleIdx="2" presStyleCnt="3"/>
      <dgm:spPr/>
    </dgm:pt>
  </dgm:ptLst>
  <dgm:cxnLst>
    <dgm:cxn modelId="{2DE4C600-EAE5-40B4-8D47-17708D9E8E4F}" type="presOf" srcId="{146F80A6-4993-467B-A5A5-25E437ED7E1B}" destId="{CE00F170-F077-455A-BBF3-2EC8E87E5D69}" srcOrd="0" destOrd="0" presId="urn:microsoft.com/office/officeart/2008/layout/VerticalCurvedList"/>
    <dgm:cxn modelId="{6FE37502-EF04-4A11-820F-356D61BE908F}" srcId="{A0B27E1B-D27F-4EEF-A51B-4FDDBD1703BC}" destId="{146F80A6-4993-467B-A5A5-25E437ED7E1B}" srcOrd="1" destOrd="0" parTransId="{64DF5E90-D0B3-498E-9F2D-DA7A02116D94}" sibTransId="{4E7DB842-F633-4A5A-B890-73C6E778FDA1}"/>
    <dgm:cxn modelId="{B7D4C629-2CF5-4069-B00C-2A3A371B2535}" type="presOf" srcId="{01DD1767-9222-425B-B2D1-EB0E1E6C4524}" destId="{9A26F7D5-1FAE-46A9-B705-A296FA74C967}" srcOrd="0" destOrd="0" presId="urn:microsoft.com/office/officeart/2008/layout/VerticalCurvedList"/>
    <dgm:cxn modelId="{73B62767-4777-482A-A5C5-8BE66200B288}" srcId="{A0B27E1B-D27F-4EEF-A51B-4FDDBD1703BC}" destId="{01D91831-58AE-4AC5-9105-7C4FBF3B3894}" srcOrd="2" destOrd="0" parTransId="{E51D154A-9AA1-4CA6-B521-FFCCF4D50A3B}" sibTransId="{4644172F-1C7A-4ADA-9890-F4A24DF23BBE}"/>
    <dgm:cxn modelId="{8D547380-C1EC-47DC-8D9D-BF58DE57042C}" type="presOf" srcId="{A0B27E1B-D27F-4EEF-A51B-4FDDBD1703BC}" destId="{A945CC80-4285-4122-A8DD-D953B2F4F6BA}" srcOrd="0" destOrd="0" presId="urn:microsoft.com/office/officeart/2008/layout/VerticalCurvedList"/>
    <dgm:cxn modelId="{4987D5A8-A31C-42BD-B07F-4B80787FC740}" type="presOf" srcId="{460C0B56-C7F7-4640-ACFF-4C1BF1557668}" destId="{E022DD9E-6E85-4D75-85A1-00BAA0E2EBBD}" srcOrd="0" destOrd="0" presId="urn:microsoft.com/office/officeart/2008/layout/VerticalCurvedList"/>
    <dgm:cxn modelId="{D10F0DBC-0ABE-406F-9AB8-E40353DD90C2}" srcId="{A0B27E1B-D27F-4EEF-A51B-4FDDBD1703BC}" destId="{460C0B56-C7F7-4640-ACFF-4C1BF1557668}" srcOrd="0" destOrd="0" parTransId="{8F360025-F547-45CE-B348-432CA34247E5}" sibTransId="{01DD1767-9222-425B-B2D1-EB0E1E6C4524}"/>
    <dgm:cxn modelId="{C3FCA4CC-3E55-43FC-A085-AD796290514C}" type="presOf" srcId="{01D91831-58AE-4AC5-9105-7C4FBF3B3894}" destId="{CFE002BD-542A-4373-8841-0433363E2CE3}" srcOrd="0" destOrd="0" presId="urn:microsoft.com/office/officeart/2008/layout/VerticalCurvedList"/>
    <dgm:cxn modelId="{60E52334-BB2F-4F5B-9EC9-D32A24F6AABB}" type="presParOf" srcId="{A945CC80-4285-4122-A8DD-D953B2F4F6BA}" destId="{66C07137-CEC9-46B6-BF3C-810058349844}" srcOrd="0" destOrd="0" presId="urn:microsoft.com/office/officeart/2008/layout/VerticalCurvedList"/>
    <dgm:cxn modelId="{710B51F1-C21C-49B7-AD90-1BE69BE1A3AC}" type="presParOf" srcId="{66C07137-CEC9-46B6-BF3C-810058349844}" destId="{C3FCBC4C-4857-4E76-814F-B088B1167502}" srcOrd="0" destOrd="0" presId="urn:microsoft.com/office/officeart/2008/layout/VerticalCurvedList"/>
    <dgm:cxn modelId="{88F289E1-AFA2-432A-A52A-C2D1FCAAA2EB}" type="presParOf" srcId="{C3FCBC4C-4857-4E76-814F-B088B1167502}" destId="{0001CEBC-E301-4687-B8E4-77E6DB137821}" srcOrd="0" destOrd="0" presId="urn:microsoft.com/office/officeart/2008/layout/VerticalCurvedList"/>
    <dgm:cxn modelId="{04BC3FD6-14E6-4A02-98D5-2CBFBCC2470D}" type="presParOf" srcId="{C3FCBC4C-4857-4E76-814F-B088B1167502}" destId="{9A26F7D5-1FAE-46A9-B705-A296FA74C967}" srcOrd="1" destOrd="0" presId="urn:microsoft.com/office/officeart/2008/layout/VerticalCurvedList"/>
    <dgm:cxn modelId="{D3919718-B149-4860-9B33-DB39FCAACB50}" type="presParOf" srcId="{C3FCBC4C-4857-4E76-814F-B088B1167502}" destId="{EBC03974-A086-4D48-8154-E857D5851B8F}" srcOrd="2" destOrd="0" presId="urn:microsoft.com/office/officeart/2008/layout/VerticalCurvedList"/>
    <dgm:cxn modelId="{503A1D7D-14A1-4C29-9C12-57699280046C}" type="presParOf" srcId="{C3FCBC4C-4857-4E76-814F-B088B1167502}" destId="{2056E95E-73CA-49A0-82C5-D3C6CE651230}" srcOrd="3" destOrd="0" presId="urn:microsoft.com/office/officeart/2008/layout/VerticalCurvedList"/>
    <dgm:cxn modelId="{77F51F44-6E3E-4A21-BE68-8BA177622A6F}" type="presParOf" srcId="{66C07137-CEC9-46B6-BF3C-810058349844}" destId="{E022DD9E-6E85-4D75-85A1-00BAA0E2EBBD}" srcOrd="1" destOrd="0" presId="urn:microsoft.com/office/officeart/2008/layout/VerticalCurvedList"/>
    <dgm:cxn modelId="{E2A6700C-A0E0-4EA6-B1B0-2B0811063A29}" type="presParOf" srcId="{66C07137-CEC9-46B6-BF3C-810058349844}" destId="{2FF1A1C4-B2C2-412B-AA7F-92AC24B05114}" srcOrd="2" destOrd="0" presId="urn:microsoft.com/office/officeart/2008/layout/VerticalCurvedList"/>
    <dgm:cxn modelId="{93F729DD-0839-4F90-93D7-F5F56EAFD722}" type="presParOf" srcId="{2FF1A1C4-B2C2-412B-AA7F-92AC24B05114}" destId="{1A43DCDE-5344-4D5A-8250-F71F3871405A}" srcOrd="0" destOrd="0" presId="urn:microsoft.com/office/officeart/2008/layout/VerticalCurvedList"/>
    <dgm:cxn modelId="{81525295-1585-4A39-8B1C-B91016EE8D54}" type="presParOf" srcId="{66C07137-CEC9-46B6-BF3C-810058349844}" destId="{CE00F170-F077-455A-BBF3-2EC8E87E5D69}" srcOrd="3" destOrd="0" presId="urn:microsoft.com/office/officeart/2008/layout/VerticalCurvedList"/>
    <dgm:cxn modelId="{CEB277CF-AACD-4C04-B349-588E994E1A0F}" type="presParOf" srcId="{66C07137-CEC9-46B6-BF3C-810058349844}" destId="{8DCFA961-949B-471B-B6AC-1D314818B6F8}" srcOrd="4" destOrd="0" presId="urn:microsoft.com/office/officeart/2008/layout/VerticalCurvedList"/>
    <dgm:cxn modelId="{51B70EF9-6CFA-4CF1-9938-BBB4AEBD0F62}" type="presParOf" srcId="{8DCFA961-949B-471B-B6AC-1D314818B6F8}" destId="{CE317B11-14B7-44BF-9247-AD509CA9F4F6}" srcOrd="0" destOrd="0" presId="urn:microsoft.com/office/officeart/2008/layout/VerticalCurvedList"/>
    <dgm:cxn modelId="{571FB536-05E2-4E61-8063-37D2E4C0EB54}" type="presParOf" srcId="{66C07137-CEC9-46B6-BF3C-810058349844}" destId="{CFE002BD-542A-4373-8841-0433363E2CE3}" srcOrd="5" destOrd="0" presId="urn:microsoft.com/office/officeart/2008/layout/VerticalCurvedList"/>
    <dgm:cxn modelId="{86A8C0A1-7224-42A7-938B-D5E0D2ECBE9A}" type="presParOf" srcId="{66C07137-CEC9-46B6-BF3C-810058349844}" destId="{32D0716D-7DAE-490E-BD5D-E1C6F121A319}" srcOrd="6" destOrd="0" presId="urn:microsoft.com/office/officeart/2008/layout/VerticalCurvedList"/>
    <dgm:cxn modelId="{92147ADB-3569-48BD-9808-8B32EDEAF5FE}" type="presParOf" srcId="{32D0716D-7DAE-490E-BD5D-E1C6F121A319}" destId="{D86C9D15-2479-41D5-88E2-4F3BA480AA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13E9591-A930-4C58-94A9-365FA8275AAD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94731BAE-D212-4C37-BD44-6612A6EC8309}">
      <dgm:prSet phldrT="[Text]"/>
      <dgm:spPr/>
      <dgm:t>
        <a:bodyPr/>
        <a:lstStyle/>
        <a:p>
          <a:r>
            <a:rPr lang="de-DE" dirty="0" err="1"/>
            <a:t>Nucleons</a:t>
          </a:r>
          <a:endParaRPr lang="de-DE" dirty="0"/>
        </a:p>
      </dgm:t>
    </dgm:pt>
    <dgm:pt modelId="{3E2F6804-220B-44DA-BF37-B28C1737C0DD}" type="parTrans" cxnId="{25DFA3E2-C150-4948-9602-2BBC7DF93099}">
      <dgm:prSet/>
      <dgm:spPr/>
      <dgm:t>
        <a:bodyPr/>
        <a:lstStyle/>
        <a:p>
          <a:endParaRPr lang="de-DE"/>
        </a:p>
      </dgm:t>
    </dgm:pt>
    <dgm:pt modelId="{9B1C2096-81BD-4594-829D-623A6CD37DD4}" type="sibTrans" cxnId="{25DFA3E2-C150-4948-9602-2BBC7DF93099}">
      <dgm:prSet/>
      <dgm:spPr/>
      <dgm:t>
        <a:bodyPr/>
        <a:lstStyle/>
        <a:p>
          <a:endParaRPr lang="de-DE"/>
        </a:p>
      </dgm:t>
    </dgm:pt>
    <dgm:pt modelId="{331D409D-6803-4129-9599-E0FB4EB0DE8E}">
      <dgm:prSet phldrT="[Text]" custT="1"/>
      <dgm:spPr/>
      <dgm:t>
        <a:bodyPr/>
        <a:lstStyle/>
        <a:p>
          <a:r>
            <a:rPr lang="de-DE" sz="1800" dirty="0" err="1"/>
            <a:t>ElectronPairProduction</a:t>
          </a:r>
          <a:r>
            <a:rPr lang="de-DE" sz="1800" dirty="0"/>
            <a:t> (Bethe </a:t>
          </a:r>
          <a:r>
            <a:rPr lang="de-DE" sz="1800" dirty="0" err="1"/>
            <a:t>Heitler</a:t>
          </a:r>
          <a:r>
            <a:rPr lang="de-DE" sz="1800" dirty="0"/>
            <a:t>)</a:t>
          </a:r>
        </a:p>
      </dgm:t>
    </dgm:pt>
    <dgm:pt modelId="{925E9C4D-B7B1-4CD0-AD91-43E7E80C38A1}" type="parTrans" cxnId="{81EFA4E1-8FE4-42BC-87F0-29EC4FAB1171}">
      <dgm:prSet/>
      <dgm:spPr/>
      <dgm:t>
        <a:bodyPr/>
        <a:lstStyle/>
        <a:p>
          <a:endParaRPr lang="de-DE"/>
        </a:p>
      </dgm:t>
    </dgm:pt>
    <dgm:pt modelId="{C67906B8-37B9-4526-AA6B-338E24279113}" type="sibTrans" cxnId="{81EFA4E1-8FE4-42BC-87F0-29EC4FAB1171}">
      <dgm:prSet/>
      <dgm:spPr/>
      <dgm:t>
        <a:bodyPr/>
        <a:lstStyle/>
        <a:p>
          <a:endParaRPr lang="de-DE"/>
        </a:p>
      </dgm:t>
    </dgm:pt>
    <dgm:pt modelId="{CB0467CB-595C-44CE-9FED-ABF525C8B62A}">
      <dgm:prSet phldrT="[Text]" custT="1"/>
      <dgm:spPr/>
      <dgm:t>
        <a:bodyPr/>
        <a:lstStyle/>
        <a:p>
          <a:r>
            <a:rPr lang="de-DE" sz="1800" dirty="0" err="1"/>
            <a:t>PhotoPionProduction</a:t>
          </a:r>
          <a:endParaRPr lang="de-DE" sz="1800" dirty="0"/>
        </a:p>
      </dgm:t>
    </dgm:pt>
    <dgm:pt modelId="{1BA85DFB-C854-40C6-B0A1-5DD55CF82310}" type="parTrans" cxnId="{42D513B3-D8EA-4713-80C8-4450CADB46F7}">
      <dgm:prSet/>
      <dgm:spPr/>
      <dgm:t>
        <a:bodyPr/>
        <a:lstStyle/>
        <a:p>
          <a:endParaRPr lang="de-DE"/>
        </a:p>
      </dgm:t>
    </dgm:pt>
    <dgm:pt modelId="{3E17F9E6-01EA-45F7-AFAE-4922E2CA7903}" type="sibTrans" cxnId="{42D513B3-D8EA-4713-80C8-4450CADB46F7}">
      <dgm:prSet/>
      <dgm:spPr/>
      <dgm:t>
        <a:bodyPr/>
        <a:lstStyle/>
        <a:p>
          <a:endParaRPr lang="de-DE"/>
        </a:p>
      </dgm:t>
    </dgm:pt>
    <dgm:pt modelId="{C98581ED-ECBB-48ED-90F2-418E00298AF7}">
      <dgm:prSet phldrT="[Text]" custT="1"/>
      <dgm:spPr/>
      <dgm:t>
        <a:bodyPr/>
        <a:lstStyle/>
        <a:p>
          <a:r>
            <a:rPr lang="de-DE" sz="1800" dirty="0" err="1"/>
            <a:t>PhotoDisintegration</a:t>
          </a:r>
          <a:endParaRPr lang="de-DE" sz="1800" dirty="0"/>
        </a:p>
      </dgm:t>
    </dgm:pt>
    <dgm:pt modelId="{9870B652-F9DE-4181-8BD8-1E252A93F0E9}" type="parTrans" cxnId="{EEFBBACB-E4DA-482C-8A3D-C6DF7898002B}">
      <dgm:prSet/>
      <dgm:spPr/>
      <dgm:t>
        <a:bodyPr/>
        <a:lstStyle/>
        <a:p>
          <a:endParaRPr lang="de-DE"/>
        </a:p>
      </dgm:t>
    </dgm:pt>
    <dgm:pt modelId="{857AB828-55C6-4ADB-9155-D947696198B8}" type="sibTrans" cxnId="{EEFBBACB-E4DA-482C-8A3D-C6DF7898002B}">
      <dgm:prSet/>
      <dgm:spPr/>
      <dgm:t>
        <a:bodyPr/>
        <a:lstStyle/>
        <a:p>
          <a:endParaRPr lang="de-DE"/>
        </a:p>
      </dgm:t>
    </dgm:pt>
    <dgm:pt modelId="{FA63C275-D37C-4D7F-8214-6294559DC3B0}">
      <dgm:prSet phldrT="[Text]"/>
      <dgm:spPr/>
      <dgm:t>
        <a:bodyPr/>
        <a:lstStyle/>
        <a:p>
          <a:r>
            <a:rPr lang="de-DE" dirty="0"/>
            <a:t>Electro-</a:t>
          </a:r>
          <a:r>
            <a:rPr lang="de-DE" dirty="0" err="1"/>
            <a:t>Magnetic</a:t>
          </a:r>
          <a:endParaRPr lang="de-DE" dirty="0"/>
        </a:p>
      </dgm:t>
    </dgm:pt>
    <dgm:pt modelId="{9F4EED60-FE28-48E8-8411-025E8D4BB5F3}" type="parTrans" cxnId="{2F6F49E7-5312-4528-AC12-236DCD136018}">
      <dgm:prSet/>
      <dgm:spPr/>
      <dgm:t>
        <a:bodyPr/>
        <a:lstStyle/>
        <a:p>
          <a:endParaRPr lang="de-DE"/>
        </a:p>
      </dgm:t>
    </dgm:pt>
    <dgm:pt modelId="{692099FF-03F2-4477-8302-3E3229CB100B}" type="sibTrans" cxnId="{2F6F49E7-5312-4528-AC12-236DCD136018}">
      <dgm:prSet/>
      <dgm:spPr/>
      <dgm:t>
        <a:bodyPr/>
        <a:lstStyle/>
        <a:p>
          <a:endParaRPr lang="de-DE"/>
        </a:p>
      </dgm:t>
    </dgm:pt>
    <dgm:pt modelId="{8E06C5D7-53EF-4E32-AF4A-6007DC307256}">
      <dgm:prSet phldrT="[Text]" custT="1"/>
      <dgm:spPr/>
      <dgm:t>
        <a:bodyPr/>
        <a:lstStyle/>
        <a:p>
          <a:r>
            <a:rPr lang="de-DE" sz="1800" dirty="0" err="1"/>
            <a:t>EMPairProduction</a:t>
          </a:r>
          <a:endParaRPr lang="de-DE" sz="1800" dirty="0"/>
        </a:p>
      </dgm:t>
    </dgm:pt>
    <dgm:pt modelId="{7A735409-0174-4F98-968D-78C76716B941}" type="parTrans" cxnId="{E17CCE01-B9D5-4579-B677-5D696BA0A40A}">
      <dgm:prSet/>
      <dgm:spPr/>
      <dgm:t>
        <a:bodyPr/>
        <a:lstStyle/>
        <a:p>
          <a:endParaRPr lang="de-DE"/>
        </a:p>
      </dgm:t>
    </dgm:pt>
    <dgm:pt modelId="{AA20FC6C-D1FB-405D-8524-571009BFD80C}" type="sibTrans" cxnId="{E17CCE01-B9D5-4579-B677-5D696BA0A40A}">
      <dgm:prSet/>
      <dgm:spPr/>
      <dgm:t>
        <a:bodyPr/>
        <a:lstStyle/>
        <a:p>
          <a:endParaRPr lang="de-DE"/>
        </a:p>
      </dgm:t>
    </dgm:pt>
    <dgm:pt modelId="{EA2D8F2C-7722-4D27-91C3-AAF7BF6F8B4C}">
      <dgm:prSet phldrT="[Text]" custT="1"/>
      <dgm:spPr/>
      <dgm:t>
        <a:bodyPr/>
        <a:lstStyle/>
        <a:p>
          <a:r>
            <a:rPr lang="de-DE" sz="1800" dirty="0" err="1"/>
            <a:t>InverseCompton-Scattering</a:t>
          </a:r>
          <a:endParaRPr lang="de-DE" sz="1800" dirty="0"/>
        </a:p>
      </dgm:t>
    </dgm:pt>
    <dgm:pt modelId="{AED2F261-8501-4167-9FD2-9691681884A1}" type="parTrans" cxnId="{682FF361-DD44-454E-915F-96DA1BDFF588}">
      <dgm:prSet/>
      <dgm:spPr/>
      <dgm:t>
        <a:bodyPr/>
        <a:lstStyle/>
        <a:p>
          <a:endParaRPr lang="de-DE"/>
        </a:p>
      </dgm:t>
    </dgm:pt>
    <dgm:pt modelId="{34076D46-DCEE-4F51-BC62-41582328F6C4}" type="sibTrans" cxnId="{682FF361-DD44-454E-915F-96DA1BDFF588}">
      <dgm:prSet/>
      <dgm:spPr/>
      <dgm:t>
        <a:bodyPr/>
        <a:lstStyle/>
        <a:p>
          <a:endParaRPr lang="de-DE"/>
        </a:p>
      </dgm:t>
    </dgm:pt>
    <dgm:pt modelId="{B5E0DC81-5798-4883-BFC9-6815ECB42219}">
      <dgm:prSet phldrT="[Text]" custT="1"/>
      <dgm:spPr/>
      <dgm:t>
        <a:bodyPr/>
        <a:lstStyle/>
        <a:p>
          <a:r>
            <a:rPr lang="de-DE" sz="1800" dirty="0" err="1"/>
            <a:t>Nuclear</a:t>
          </a:r>
          <a:r>
            <a:rPr lang="de-DE" sz="1800" dirty="0"/>
            <a:t> </a:t>
          </a:r>
          <a:r>
            <a:rPr lang="de-DE" sz="1800" dirty="0" err="1"/>
            <a:t>Decay</a:t>
          </a:r>
          <a:endParaRPr lang="de-DE" sz="1800" dirty="0"/>
        </a:p>
      </dgm:t>
    </dgm:pt>
    <dgm:pt modelId="{23E81657-4F98-4290-9F8D-164B4F666050}" type="parTrans" cxnId="{5115F781-F8A2-4A98-ADB9-8B9B63CB8B6D}">
      <dgm:prSet/>
      <dgm:spPr/>
      <dgm:t>
        <a:bodyPr/>
        <a:lstStyle/>
        <a:p>
          <a:endParaRPr lang="de-DE"/>
        </a:p>
      </dgm:t>
    </dgm:pt>
    <dgm:pt modelId="{071EE6BE-C25B-4545-8C49-9404B07EC6DC}" type="sibTrans" cxnId="{5115F781-F8A2-4A98-ADB9-8B9B63CB8B6D}">
      <dgm:prSet/>
      <dgm:spPr/>
      <dgm:t>
        <a:bodyPr/>
        <a:lstStyle/>
        <a:p>
          <a:endParaRPr lang="de-DE"/>
        </a:p>
      </dgm:t>
    </dgm:pt>
    <dgm:pt modelId="{2A071467-D8C2-4F86-8596-CDE97E701B30}">
      <dgm:prSet phldrT="[Text]"/>
      <dgm:spPr/>
      <dgm:t>
        <a:bodyPr/>
        <a:lstStyle/>
        <a:p>
          <a:r>
            <a:rPr lang="de-DE" dirty="0"/>
            <a:t>General</a:t>
          </a:r>
        </a:p>
      </dgm:t>
    </dgm:pt>
    <dgm:pt modelId="{CEC4547E-F990-43AA-9D22-9E8BAE85812D}" type="parTrans" cxnId="{123641BF-E806-46E3-87AC-906BB60BD3D6}">
      <dgm:prSet/>
      <dgm:spPr/>
      <dgm:t>
        <a:bodyPr/>
        <a:lstStyle/>
        <a:p>
          <a:endParaRPr lang="de-DE"/>
        </a:p>
      </dgm:t>
    </dgm:pt>
    <dgm:pt modelId="{4AAE211C-A369-4F44-8A08-C9CEED5CB286}" type="sibTrans" cxnId="{123641BF-E806-46E3-87AC-906BB60BD3D6}">
      <dgm:prSet/>
      <dgm:spPr/>
      <dgm:t>
        <a:bodyPr/>
        <a:lstStyle/>
        <a:p>
          <a:endParaRPr lang="de-DE"/>
        </a:p>
      </dgm:t>
    </dgm:pt>
    <dgm:pt modelId="{42BDF95E-A642-4422-B87C-FDC79C748C94}">
      <dgm:prSet phldrT="[Text]" custT="1"/>
      <dgm:spPr/>
      <dgm:t>
        <a:bodyPr/>
        <a:lstStyle/>
        <a:p>
          <a:r>
            <a:rPr lang="de-DE" sz="1800" dirty="0" err="1"/>
            <a:t>Redshift</a:t>
          </a:r>
          <a:r>
            <a:rPr lang="de-DE" sz="1800" dirty="0"/>
            <a:t> (</a:t>
          </a:r>
          <a:r>
            <a:rPr lang="de-DE" sz="1800" dirty="0" err="1"/>
            <a:t>accounts</a:t>
          </a:r>
          <a:r>
            <a:rPr lang="de-DE" sz="1800" dirty="0"/>
            <a:t> </a:t>
          </a:r>
          <a:r>
            <a:rPr lang="de-DE" sz="1800" dirty="0" err="1"/>
            <a:t>for</a:t>
          </a:r>
          <a:r>
            <a:rPr lang="de-DE" sz="1800" dirty="0"/>
            <a:t> </a:t>
          </a:r>
          <a:r>
            <a:rPr lang="de-DE" sz="1800" dirty="0" err="1"/>
            <a:t>adiabatic</a:t>
          </a:r>
          <a:r>
            <a:rPr lang="de-DE" sz="1800" dirty="0"/>
            <a:t> </a:t>
          </a:r>
          <a:r>
            <a:rPr lang="de-DE" sz="1800" dirty="0" err="1"/>
            <a:t>energy</a:t>
          </a:r>
          <a:r>
            <a:rPr lang="de-DE" sz="1800" dirty="0"/>
            <a:t> </a:t>
          </a:r>
          <a:r>
            <a:rPr lang="de-DE" sz="1800" dirty="0" err="1"/>
            <a:t>loss</a:t>
          </a:r>
          <a:r>
            <a:rPr lang="de-DE" sz="1800" dirty="0"/>
            <a:t>)</a:t>
          </a:r>
        </a:p>
      </dgm:t>
    </dgm:pt>
    <dgm:pt modelId="{B6B26FAB-5762-48DA-8672-7D4FA0BE8029}" type="parTrans" cxnId="{1B813CFA-DD49-4D81-B907-FB4C4C376715}">
      <dgm:prSet/>
      <dgm:spPr/>
      <dgm:t>
        <a:bodyPr/>
        <a:lstStyle/>
        <a:p>
          <a:endParaRPr lang="de-DE"/>
        </a:p>
      </dgm:t>
    </dgm:pt>
    <dgm:pt modelId="{777943A8-A9BE-45BE-A0E5-1628F12539D6}" type="sibTrans" cxnId="{1B813CFA-DD49-4D81-B907-FB4C4C376715}">
      <dgm:prSet/>
      <dgm:spPr/>
      <dgm:t>
        <a:bodyPr/>
        <a:lstStyle/>
        <a:p>
          <a:endParaRPr lang="de-DE"/>
        </a:p>
      </dgm:t>
    </dgm:pt>
    <dgm:pt modelId="{DF47A3A9-D314-4E1A-B473-4831F6FF75F3}">
      <dgm:prSet phldrT="[Text]" custT="1"/>
      <dgm:spPr/>
      <dgm:t>
        <a:bodyPr/>
        <a:lstStyle/>
        <a:p>
          <a:r>
            <a:rPr lang="de-DE" sz="1800" dirty="0" err="1"/>
            <a:t>SynchrotronRadiation</a:t>
          </a:r>
          <a:endParaRPr lang="de-DE" sz="1800" dirty="0"/>
        </a:p>
      </dgm:t>
    </dgm:pt>
    <dgm:pt modelId="{B2270E94-190F-4D97-9FB6-17E7C0B68C5F}" type="parTrans" cxnId="{011CA4ED-9EAC-4882-8298-A5F705F99EFE}">
      <dgm:prSet/>
      <dgm:spPr/>
      <dgm:t>
        <a:bodyPr/>
        <a:lstStyle/>
        <a:p>
          <a:endParaRPr lang="de-DE"/>
        </a:p>
      </dgm:t>
    </dgm:pt>
    <dgm:pt modelId="{4AF944C9-7173-42A4-8BF4-E16C81FD1ECA}" type="sibTrans" cxnId="{011CA4ED-9EAC-4882-8298-A5F705F99EFE}">
      <dgm:prSet/>
      <dgm:spPr/>
      <dgm:t>
        <a:bodyPr/>
        <a:lstStyle/>
        <a:p>
          <a:endParaRPr lang="de-DE"/>
        </a:p>
      </dgm:t>
    </dgm:pt>
    <dgm:pt modelId="{A343B627-9A69-4FA2-8099-33EB5BCFE82C}">
      <dgm:prSet phldrT="[Text]" custT="1"/>
      <dgm:spPr/>
      <dgm:t>
        <a:bodyPr/>
        <a:lstStyle/>
        <a:p>
          <a:r>
            <a:rPr lang="de-DE" sz="1800" dirty="0" err="1"/>
            <a:t>EMDoublePair-Production</a:t>
          </a:r>
          <a:endParaRPr lang="de-DE" sz="1800" dirty="0"/>
        </a:p>
      </dgm:t>
    </dgm:pt>
    <dgm:pt modelId="{7A747E3F-F6DE-4CC1-BD40-FF766273DB8C}" type="parTrans" cxnId="{3278C79D-8F1E-4466-AAFC-970958342CD2}">
      <dgm:prSet/>
      <dgm:spPr/>
      <dgm:t>
        <a:bodyPr/>
        <a:lstStyle/>
        <a:p>
          <a:endParaRPr lang="de-DE"/>
        </a:p>
      </dgm:t>
    </dgm:pt>
    <dgm:pt modelId="{98B41967-5B41-4A7B-973D-0699D9BEC348}" type="sibTrans" cxnId="{3278C79D-8F1E-4466-AAFC-970958342CD2}">
      <dgm:prSet/>
      <dgm:spPr/>
      <dgm:t>
        <a:bodyPr/>
        <a:lstStyle/>
        <a:p>
          <a:endParaRPr lang="de-DE"/>
        </a:p>
      </dgm:t>
    </dgm:pt>
    <dgm:pt modelId="{041BF778-1B84-4620-9876-A66D804DD2D2}">
      <dgm:prSet phldrT="[Text]" custT="1"/>
      <dgm:spPr/>
      <dgm:t>
        <a:bodyPr/>
        <a:lstStyle/>
        <a:p>
          <a:r>
            <a:rPr lang="de-DE" sz="1800" dirty="0" err="1"/>
            <a:t>EMTripletPairProduction</a:t>
          </a:r>
          <a:endParaRPr lang="de-DE" sz="1800" dirty="0"/>
        </a:p>
      </dgm:t>
    </dgm:pt>
    <dgm:pt modelId="{8314BD64-9E04-40C2-B688-A5CCE5B4815C}" type="parTrans" cxnId="{B329C01E-B947-42F8-9F6D-0F41412D77B1}">
      <dgm:prSet/>
      <dgm:spPr/>
      <dgm:t>
        <a:bodyPr/>
        <a:lstStyle/>
        <a:p>
          <a:endParaRPr lang="de-DE"/>
        </a:p>
      </dgm:t>
    </dgm:pt>
    <dgm:pt modelId="{C46FE52F-0E23-4B45-BFC3-91F8E268B67E}" type="sibTrans" cxnId="{B329C01E-B947-42F8-9F6D-0F41412D77B1}">
      <dgm:prSet/>
      <dgm:spPr/>
      <dgm:t>
        <a:bodyPr/>
        <a:lstStyle/>
        <a:p>
          <a:endParaRPr lang="de-DE"/>
        </a:p>
      </dgm:t>
    </dgm:pt>
    <dgm:pt modelId="{12BCCA88-CA37-4E32-AC6E-9E4C85869600}" type="pres">
      <dgm:prSet presAssocID="{613E9591-A930-4C58-94A9-365FA8275AAD}" presName="layout" presStyleCnt="0">
        <dgm:presLayoutVars>
          <dgm:chMax/>
          <dgm:chPref/>
          <dgm:dir/>
          <dgm:resizeHandles/>
        </dgm:presLayoutVars>
      </dgm:prSet>
      <dgm:spPr/>
    </dgm:pt>
    <dgm:pt modelId="{F64DE8AD-A6FD-4820-B353-68B5FBD541C7}" type="pres">
      <dgm:prSet presAssocID="{94731BAE-D212-4C37-BD44-6612A6EC8309}" presName="root" presStyleCnt="0">
        <dgm:presLayoutVars>
          <dgm:chMax/>
          <dgm:chPref/>
        </dgm:presLayoutVars>
      </dgm:prSet>
      <dgm:spPr/>
    </dgm:pt>
    <dgm:pt modelId="{A34B9D1F-FC5A-4135-8ED7-C0FC152564AC}" type="pres">
      <dgm:prSet presAssocID="{94731BAE-D212-4C37-BD44-6612A6EC8309}" presName="rootComposite" presStyleCnt="0">
        <dgm:presLayoutVars/>
      </dgm:prSet>
      <dgm:spPr/>
    </dgm:pt>
    <dgm:pt modelId="{B8B23EEE-A4A4-4C3E-B7A1-257ECB686FD6}" type="pres">
      <dgm:prSet presAssocID="{94731BAE-D212-4C37-BD44-6612A6EC8309}" presName="ParentAccent" presStyleLbl="alignNode1" presStyleIdx="0" presStyleCnt="3"/>
      <dgm:spPr/>
    </dgm:pt>
    <dgm:pt modelId="{B12F7339-6176-4C09-9872-6E68A53B0A29}" type="pres">
      <dgm:prSet presAssocID="{94731BAE-D212-4C37-BD44-6612A6EC8309}" presName="ParentSmallAccent" presStyleLbl="fgAcc1" presStyleIdx="0" presStyleCnt="3"/>
      <dgm:spPr/>
    </dgm:pt>
    <dgm:pt modelId="{4C204037-6312-4C27-AFDE-B851CF780FD6}" type="pres">
      <dgm:prSet presAssocID="{94731BAE-D212-4C37-BD44-6612A6EC8309}" presName="Parent" presStyleLbl="revTx" presStyleIdx="0" presStyleCnt="13">
        <dgm:presLayoutVars>
          <dgm:chMax/>
          <dgm:chPref val="4"/>
          <dgm:bulletEnabled val="1"/>
        </dgm:presLayoutVars>
      </dgm:prSet>
      <dgm:spPr/>
    </dgm:pt>
    <dgm:pt modelId="{506CEE59-D432-4885-AA7A-9951D7309CA7}" type="pres">
      <dgm:prSet presAssocID="{94731BAE-D212-4C37-BD44-6612A6EC8309}" presName="childShape" presStyleCnt="0">
        <dgm:presLayoutVars>
          <dgm:chMax val="0"/>
          <dgm:chPref val="0"/>
        </dgm:presLayoutVars>
      </dgm:prSet>
      <dgm:spPr/>
    </dgm:pt>
    <dgm:pt modelId="{1E385B7A-AC97-4AF9-BFB5-9A10741AD3FD}" type="pres">
      <dgm:prSet presAssocID="{331D409D-6803-4129-9599-E0FB4EB0DE8E}" presName="childComposite" presStyleCnt="0">
        <dgm:presLayoutVars>
          <dgm:chMax val="0"/>
          <dgm:chPref val="0"/>
        </dgm:presLayoutVars>
      </dgm:prSet>
      <dgm:spPr/>
    </dgm:pt>
    <dgm:pt modelId="{53EE6FB7-F113-4F4D-A5C9-13D961AFA98B}" type="pres">
      <dgm:prSet presAssocID="{331D409D-6803-4129-9599-E0FB4EB0DE8E}" presName="ChildAccent" presStyleLbl="solidFgAcc1" presStyleIdx="0" presStyleCnt="10"/>
      <dgm:spPr/>
    </dgm:pt>
    <dgm:pt modelId="{1F3E6C55-527A-4E90-A173-A0270BEEBC56}" type="pres">
      <dgm:prSet presAssocID="{331D409D-6803-4129-9599-E0FB4EB0DE8E}" presName="Child" presStyleLbl="revTx" presStyleIdx="1" presStyleCnt="13">
        <dgm:presLayoutVars>
          <dgm:chMax val="0"/>
          <dgm:chPref val="0"/>
          <dgm:bulletEnabled val="1"/>
        </dgm:presLayoutVars>
      </dgm:prSet>
      <dgm:spPr/>
    </dgm:pt>
    <dgm:pt modelId="{7A5D8018-5394-499C-9D8E-4A2662460A63}" type="pres">
      <dgm:prSet presAssocID="{CB0467CB-595C-44CE-9FED-ABF525C8B62A}" presName="childComposite" presStyleCnt="0">
        <dgm:presLayoutVars>
          <dgm:chMax val="0"/>
          <dgm:chPref val="0"/>
        </dgm:presLayoutVars>
      </dgm:prSet>
      <dgm:spPr/>
    </dgm:pt>
    <dgm:pt modelId="{7E10B410-6737-440C-BCF0-43C21A08ADBC}" type="pres">
      <dgm:prSet presAssocID="{CB0467CB-595C-44CE-9FED-ABF525C8B62A}" presName="ChildAccent" presStyleLbl="solidFgAcc1" presStyleIdx="1" presStyleCnt="10"/>
      <dgm:spPr/>
    </dgm:pt>
    <dgm:pt modelId="{57CB2EDF-5FF8-4608-9353-A72C75F4A26E}" type="pres">
      <dgm:prSet presAssocID="{CB0467CB-595C-44CE-9FED-ABF525C8B62A}" presName="Child" presStyleLbl="revTx" presStyleIdx="2" presStyleCnt="13">
        <dgm:presLayoutVars>
          <dgm:chMax val="0"/>
          <dgm:chPref val="0"/>
          <dgm:bulletEnabled val="1"/>
        </dgm:presLayoutVars>
      </dgm:prSet>
      <dgm:spPr/>
    </dgm:pt>
    <dgm:pt modelId="{A3DF4672-3C48-4183-A908-865AAAAD3E06}" type="pres">
      <dgm:prSet presAssocID="{C98581ED-ECBB-48ED-90F2-418E00298AF7}" presName="childComposite" presStyleCnt="0">
        <dgm:presLayoutVars>
          <dgm:chMax val="0"/>
          <dgm:chPref val="0"/>
        </dgm:presLayoutVars>
      </dgm:prSet>
      <dgm:spPr/>
    </dgm:pt>
    <dgm:pt modelId="{CC03EA55-CB33-4F2D-AB2D-A54E7E37202E}" type="pres">
      <dgm:prSet presAssocID="{C98581ED-ECBB-48ED-90F2-418E00298AF7}" presName="ChildAccent" presStyleLbl="solidFgAcc1" presStyleIdx="2" presStyleCnt="10"/>
      <dgm:spPr/>
    </dgm:pt>
    <dgm:pt modelId="{8CD34BF6-B57B-409B-AC0F-AADAE6C9F3E3}" type="pres">
      <dgm:prSet presAssocID="{C98581ED-ECBB-48ED-90F2-418E00298AF7}" presName="Child" presStyleLbl="revTx" presStyleIdx="3" presStyleCnt="13">
        <dgm:presLayoutVars>
          <dgm:chMax val="0"/>
          <dgm:chPref val="0"/>
          <dgm:bulletEnabled val="1"/>
        </dgm:presLayoutVars>
      </dgm:prSet>
      <dgm:spPr/>
    </dgm:pt>
    <dgm:pt modelId="{8A44E543-1014-4952-9FE0-98D5416FA15E}" type="pres">
      <dgm:prSet presAssocID="{B5E0DC81-5798-4883-BFC9-6815ECB42219}" presName="childComposite" presStyleCnt="0">
        <dgm:presLayoutVars>
          <dgm:chMax val="0"/>
          <dgm:chPref val="0"/>
        </dgm:presLayoutVars>
      </dgm:prSet>
      <dgm:spPr/>
    </dgm:pt>
    <dgm:pt modelId="{99F85B59-3F53-4117-AAAC-E92E72940B0F}" type="pres">
      <dgm:prSet presAssocID="{B5E0DC81-5798-4883-BFC9-6815ECB42219}" presName="ChildAccent" presStyleLbl="solidFgAcc1" presStyleIdx="3" presStyleCnt="10"/>
      <dgm:spPr/>
    </dgm:pt>
    <dgm:pt modelId="{BA74562F-E9AD-4F04-9D59-94CEF28A468F}" type="pres">
      <dgm:prSet presAssocID="{B5E0DC81-5798-4883-BFC9-6815ECB42219}" presName="Child" presStyleLbl="revTx" presStyleIdx="4" presStyleCnt="13">
        <dgm:presLayoutVars>
          <dgm:chMax val="0"/>
          <dgm:chPref val="0"/>
          <dgm:bulletEnabled val="1"/>
        </dgm:presLayoutVars>
      </dgm:prSet>
      <dgm:spPr/>
    </dgm:pt>
    <dgm:pt modelId="{A6567236-2FF6-4346-926C-EC938EBEAD34}" type="pres">
      <dgm:prSet presAssocID="{FA63C275-D37C-4D7F-8214-6294559DC3B0}" presName="root" presStyleCnt="0">
        <dgm:presLayoutVars>
          <dgm:chMax/>
          <dgm:chPref/>
        </dgm:presLayoutVars>
      </dgm:prSet>
      <dgm:spPr/>
    </dgm:pt>
    <dgm:pt modelId="{3C864EB4-FCE2-4B85-BF3A-01C580669EED}" type="pres">
      <dgm:prSet presAssocID="{FA63C275-D37C-4D7F-8214-6294559DC3B0}" presName="rootComposite" presStyleCnt="0">
        <dgm:presLayoutVars/>
      </dgm:prSet>
      <dgm:spPr/>
    </dgm:pt>
    <dgm:pt modelId="{8E371EDF-F316-4E82-9CB6-2EF9FDFF6AEE}" type="pres">
      <dgm:prSet presAssocID="{FA63C275-D37C-4D7F-8214-6294559DC3B0}" presName="ParentAccent" presStyleLbl="alignNode1" presStyleIdx="1" presStyleCnt="3"/>
      <dgm:spPr/>
    </dgm:pt>
    <dgm:pt modelId="{71A51EBB-CBE7-4956-8CC3-B4E9C35DD61D}" type="pres">
      <dgm:prSet presAssocID="{FA63C275-D37C-4D7F-8214-6294559DC3B0}" presName="ParentSmallAccent" presStyleLbl="fgAcc1" presStyleIdx="1" presStyleCnt="3"/>
      <dgm:spPr/>
    </dgm:pt>
    <dgm:pt modelId="{EEFACF5D-9E5A-4A7F-A9E6-71919BCE965C}" type="pres">
      <dgm:prSet presAssocID="{FA63C275-D37C-4D7F-8214-6294559DC3B0}" presName="Parent" presStyleLbl="revTx" presStyleIdx="5" presStyleCnt="13">
        <dgm:presLayoutVars>
          <dgm:chMax/>
          <dgm:chPref val="4"/>
          <dgm:bulletEnabled val="1"/>
        </dgm:presLayoutVars>
      </dgm:prSet>
      <dgm:spPr/>
    </dgm:pt>
    <dgm:pt modelId="{FECE0C4A-3FFE-4EEA-9EF6-E99F2FB1ED51}" type="pres">
      <dgm:prSet presAssocID="{FA63C275-D37C-4D7F-8214-6294559DC3B0}" presName="childShape" presStyleCnt="0">
        <dgm:presLayoutVars>
          <dgm:chMax val="0"/>
          <dgm:chPref val="0"/>
        </dgm:presLayoutVars>
      </dgm:prSet>
      <dgm:spPr/>
    </dgm:pt>
    <dgm:pt modelId="{4CF81680-1CD3-42E7-9F94-72718D30ACD2}" type="pres">
      <dgm:prSet presAssocID="{8E06C5D7-53EF-4E32-AF4A-6007DC307256}" presName="childComposite" presStyleCnt="0">
        <dgm:presLayoutVars>
          <dgm:chMax val="0"/>
          <dgm:chPref val="0"/>
        </dgm:presLayoutVars>
      </dgm:prSet>
      <dgm:spPr/>
    </dgm:pt>
    <dgm:pt modelId="{C1C69E6F-52CC-4A51-9D82-1DFB437AF624}" type="pres">
      <dgm:prSet presAssocID="{8E06C5D7-53EF-4E32-AF4A-6007DC307256}" presName="ChildAccent" presStyleLbl="solidFgAcc1" presStyleIdx="4" presStyleCnt="10"/>
      <dgm:spPr/>
    </dgm:pt>
    <dgm:pt modelId="{4DD9973F-25A0-4DFD-B45E-F72C7D933A23}" type="pres">
      <dgm:prSet presAssocID="{8E06C5D7-53EF-4E32-AF4A-6007DC307256}" presName="Child" presStyleLbl="revTx" presStyleIdx="6" presStyleCnt="13">
        <dgm:presLayoutVars>
          <dgm:chMax val="0"/>
          <dgm:chPref val="0"/>
          <dgm:bulletEnabled val="1"/>
        </dgm:presLayoutVars>
      </dgm:prSet>
      <dgm:spPr/>
    </dgm:pt>
    <dgm:pt modelId="{2BA048B8-EE3A-47E5-9E45-2F32CBBA359B}" type="pres">
      <dgm:prSet presAssocID="{A343B627-9A69-4FA2-8099-33EB5BCFE82C}" presName="childComposite" presStyleCnt="0">
        <dgm:presLayoutVars>
          <dgm:chMax val="0"/>
          <dgm:chPref val="0"/>
        </dgm:presLayoutVars>
      </dgm:prSet>
      <dgm:spPr/>
    </dgm:pt>
    <dgm:pt modelId="{F19A1433-28AB-40CE-80E5-440048764A1C}" type="pres">
      <dgm:prSet presAssocID="{A343B627-9A69-4FA2-8099-33EB5BCFE82C}" presName="ChildAccent" presStyleLbl="solidFgAcc1" presStyleIdx="5" presStyleCnt="10"/>
      <dgm:spPr/>
    </dgm:pt>
    <dgm:pt modelId="{20CC8F6A-08CD-49A6-9862-27F98ADE05A6}" type="pres">
      <dgm:prSet presAssocID="{A343B627-9A69-4FA2-8099-33EB5BCFE82C}" presName="Child" presStyleLbl="revTx" presStyleIdx="7" presStyleCnt="13">
        <dgm:presLayoutVars>
          <dgm:chMax val="0"/>
          <dgm:chPref val="0"/>
          <dgm:bulletEnabled val="1"/>
        </dgm:presLayoutVars>
      </dgm:prSet>
      <dgm:spPr/>
    </dgm:pt>
    <dgm:pt modelId="{DF34FCDB-C9F2-4436-845C-EB40CDEB4764}" type="pres">
      <dgm:prSet presAssocID="{041BF778-1B84-4620-9876-A66D804DD2D2}" presName="childComposite" presStyleCnt="0">
        <dgm:presLayoutVars>
          <dgm:chMax val="0"/>
          <dgm:chPref val="0"/>
        </dgm:presLayoutVars>
      </dgm:prSet>
      <dgm:spPr/>
    </dgm:pt>
    <dgm:pt modelId="{8B88E1FD-C920-4F73-B28E-24EC38C9A721}" type="pres">
      <dgm:prSet presAssocID="{041BF778-1B84-4620-9876-A66D804DD2D2}" presName="ChildAccent" presStyleLbl="solidFgAcc1" presStyleIdx="6" presStyleCnt="10"/>
      <dgm:spPr/>
    </dgm:pt>
    <dgm:pt modelId="{CD8BF78C-0016-41A6-B4BE-751251662615}" type="pres">
      <dgm:prSet presAssocID="{041BF778-1B84-4620-9876-A66D804DD2D2}" presName="Child" presStyleLbl="revTx" presStyleIdx="8" presStyleCnt="13">
        <dgm:presLayoutVars>
          <dgm:chMax val="0"/>
          <dgm:chPref val="0"/>
          <dgm:bulletEnabled val="1"/>
        </dgm:presLayoutVars>
      </dgm:prSet>
      <dgm:spPr/>
    </dgm:pt>
    <dgm:pt modelId="{24E7C066-0418-498D-94C3-968A2DB30ADA}" type="pres">
      <dgm:prSet presAssocID="{EA2D8F2C-7722-4D27-91C3-AAF7BF6F8B4C}" presName="childComposite" presStyleCnt="0">
        <dgm:presLayoutVars>
          <dgm:chMax val="0"/>
          <dgm:chPref val="0"/>
        </dgm:presLayoutVars>
      </dgm:prSet>
      <dgm:spPr/>
    </dgm:pt>
    <dgm:pt modelId="{F5C5B844-B793-43B5-8021-107928794617}" type="pres">
      <dgm:prSet presAssocID="{EA2D8F2C-7722-4D27-91C3-AAF7BF6F8B4C}" presName="ChildAccent" presStyleLbl="solidFgAcc1" presStyleIdx="7" presStyleCnt="10"/>
      <dgm:spPr/>
    </dgm:pt>
    <dgm:pt modelId="{591A074A-E741-4173-8084-6148F1B63801}" type="pres">
      <dgm:prSet presAssocID="{EA2D8F2C-7722-4D27-91C3-AAF7BF6F8B4C}" presName="Child" presStyleLbl="revTx" presStyleIdx="9" presStyleCnt="13">
        <dgm:presLayoutVars>
          <dgm:chMax val="0"/>
          <dgm:chPref val="0"/>
          <dgm:bulletEnabled val="1"/>
        </dgm:presLayoutVars>
      </dgm:prSet>
      <dgm:spPr/>
    </dgm:pt>
    <dgm:pt modelId="{36AEC616-C722-4ED2-B128-C9A1658E6B1E}" type="pres">
      <dgm:prSet presAssocID="{2A071467-D8C2-4F86-8596-CDE97E701B30}" presName="root" presStyleCnt="0">
        <dgm:presLayoutVars>
          <dgm:chMax/>
          <dgm:chPref/>
        </dgm:presLayoutVars>
      </dgm:prSet>
      <dgm:spPr/>
    </dgm:pt>
    <dgm:pt modelId="{59EAB94D-91E7-4354-A527-CF58BE83912F}" type="pres">
      <dgm:prSet presAssocID="{2A071467-D8C2-4F86-8596-CDE97E701B30}" presName="rootComposite" presStyleCnt="0">
        <dgm:presLayoutVars/>
      </dgm:prSet>
      <dgm:spPr/>
    </dgm:pt>
    <dgm:pt modelId="{1C7D24AA-FAED-43E2-8A71-BEF1A373CDA0}" type="pres">
      <dgm:prSet presAssocID="{2A071467-D8C2-4F86-8596-CDE97E701B30}" presName="ParentAccent" presStyleLbl="alignNode1" presStyleIdx="2" presStyleCnt="3"/>
      <dgm:spPr/>
    </dgm:pt>
    <dgm:pt modelId="{ABD3F6DA-DB46-4BC6-8E2F-7C91EE190867}" type="pres">
      <dgm:prSet presAssocID="{2A071467-D8C2-4F86-8596-CDE97E701B30}" presName="ParentSmallAccent" presStyleLbl="fgAcc1" presStyleIdx="2" presStyleCnt="3"/>
      <dgm:spPr/>
    </dgm:pt>
    <dgm:pt modelId="{8F12E7B2-7BDA-40FC-84AC-A574DFC99C66}" type="pres">
      <dgm:prSet presAssocID="{2A071467-D8C2-4F86-8596-CDE97E701B30}" presName="Parent" presStyleLbl="revTx" presStyleIdx="10" presStyleCnt="13">
        <dgm:presLayoutVars>
          <dgm:chMax/>
          <dgm:chPref val="4"/>
          <dgm:bulletEnabled val="1"/>
        </dgm:presLayoutVars>
      </dgm:prSet>
      <dgm:spPr/>
    </dgm:pt>
    <dgm:pt modelId="{85025574-DE0F-4D24-B096-DA3E24F00D46}" type="pres">
      <dgm:prSet presAssocID="{2A071467-D8C2-4F86-8596-CDE97E701B30}" presName="childShape" presStyleCnt="0">
        <dgm:presLayoutVars>
          <dgm:chMax val="0"/>
          <dgm:chPref val="0"/>
        </dgm:presLayoutVars>
      </dgm:prSet>
      <dgm:spPr/>
    </dgm:pt>
    <dgm:pt modelId="{504A32AA-00EE-4AA1-966E-7258B5B89375}" type="pres">
      <dgm:prSet presAssocID="{42BDF95E-A642-4422-B87C-FDC79C748C94}" presName="childComposite" presStyleCnt="0">
        <dgm:presLayoutVars>
          <dgm:chMax val="0"/>
          <dgm:chPref val="0"/>
        </dgm:presLayoutVars>
      </dgm:prSet>
      <dgm:spPr/>
    </dgm:pt>
    <dgm:pt modelId="{1FBC727C-A48A-4DF9-9475-B5C7F5313B74}" type="pres">
      <dgm:prSet presAssocID="{42BDF95E-A642-4422-B87C-FDC79C748C94}" presName="ChildAccent" presStyleLbl="solidFgAcc1" presStyleIdx="8" presStyleCnt="10"/>
      <dgm:spPr/>
    </dgm:pt>
    <dgm:pt modelId="{66F74FEE-80CC-4B1E-AEE4-DFE5B2F7CC5A}" type="pres">
      <dgm:prSet presAssocID="{42BDF95E-A642-4422-B87C-FDC79C748C94}" presName="Child" presStyleLbl="revTx" presStyleIdx="11" presStyleCnt="13">
        <dgm:presLayoutVars>
          <dgm:chMax val="0"/>
          <dgm:chPref val="0"/>
          <dgm:bulletEnabled val="1"/>
        </dgm:presLayoutVars>
      </dgm:prSet>
      <dgm:spPr/>
    </dgm:pt>
    <dgm:pt modelId="{8DD67769-E241-49C3-A301-9FEFC8BA8EE4}" type="pres">
      <dgm:prSet presAssocID="{DF47A3A9-D314-4E1A-B473-4831F6FF75F3}" presName="childComposite" presStyleCnt="0">
        <dgm:presLayoutVars>
          <dgm:chMax val="0"/>
          <dgm:chPref val="0"/>
        </dgm:presLayoutVars>
      </dgm:prSet>
      <dgm:spPr/>
    </dgm:pt>
    <dgm:pt modelId="{0642D292-1BA2-4472-B18D-A2C7CB0D51D2}" type="pres">
      <dgm:prSet presAssocID="{DF47A3A9-D314-4E1A-B473-4831F6FF75F3}" presName="ChildAccent" presStyleLbl="solidFgAcc1" presStyleIdx="9" presStyleCnt="10"/>
      <dgm:spPr/>
    </dgm:pt>
    <dgm:pt modelId="{3E239D0A-2A41-4378-86C9-6BA7BF21A388}" type="pres">
      <dgm:prSet presAssocID="{DF47A3A9-D314-4E1A-B473-4831F6FF75F3}" presName="Child" presStyleLbl="revTx" presStyleIdx="12" presStyleCnt="13">
        <dgm:presLayoutVars>
          <dgm:chMax val="0"/>
          <dgm:chPref val="0"/>
          <dgm:bulletEnabled val="1"/>
        </dgm:presLayoutVars>
      </dgm:prSet>
      <dgm:spPr/>
    </dgm:pt>
  </dgm:ptLst>
  <dgm:cxnLst>
    <dgm:cxn modelId="{E17CCE01-B9D5-4579-B677-5D696BA0A40A}" srcId="{FA63C275-D37C-4D7F-8214-6294559DC3B0}" destId="{8E06C5D7-53EF-4E32-AF4A-6007DC307256}" srcOrd="0" destOrd="0" parTransId="{7A735409-0174-4F98-968D-78C76716B941}" sibTransId="{AA20FC6C-D1FB-405D-8524-571009BFD80C}"/>
    <dgm:cxn modelId="{2EA5C405-F7BF-49B9-ADBB-B6BFA4D795AE}" type="presOf" srcId="{8E06C5D7-53EF-4E32-AF4A-6007DC307256}" destId="{4DD9973F-25A0-4DFD-B45E-F72C7D933A23}" srcOrd="0" destOrd="0" presId="urn:microsoft.com/office/officeart/2008/layout/SquareAccentList"/>
    <dgm:cxn modelId="{F0EC3819-1567-4307-9FED-93A0396CBC81}" type="presOf" srcId="{EA2D8F2C-7722-4D27-91C3-AAF7BF6F8B4C}" destId="{591A074A-E741-4173-8084-6148F1B63801}" srcOrd="0" destOrd="0" presId="urn:microsoft.com/office/officeart/2008/layout/SquareAccentList"/>
    <dgm:cxn modelId="{B329C01E-B947-42F8-9F6D-0F41412D77B1}" srcId="{FA63C275-D37C-4D7F-8214-6294559DC3B0}" destId="{041BF778-1B84-4620-9876-A66D804DD2D2}" srcOrd="2" destOrd="0" parTransId="{8314BD64-9E04-40C2-B688-A5CCE5B4815C}" sibTransId="{C46FE52F-0E23-4B45-BFC3-91F8E268B67E}"/>
    <dgm:cxn modelId="{4A728E1F-DF44-4573-9E8A-4A6A2FD0B0C2}" type="presOf" srcId="{DF47A3A9-D314-4E1A-B473-4831F6FF75F3}" destId="{3E239D0A-2A41-4378-86C9-6BA7BF21A388}" srcOrd="0" destOrd="0" presId="urn:microsoft.com/office/officeart/2008/layout/SquareAccentList"/>
    <dgm:cxn modelId="{93A18021-1566-49A3-A1E7-DFDD3F32341F}" type="presOf" srcId="{FA63C275-D37C-4D7F-8214-6294559DC3B0}" destId="{EEFACF5D-9E5A-4A7F-A9E6-71919BCE965C}" srcOrd="0" destOrd="0" presId="urn:microsoft.com/office/officeart/2008/layout/SquareAccentList"/>
    <dgm:cxn modelId="{C2D98235-301C-48B6-B3EE-FE4CFF00296C}" type="presOf" srcId="{A343B627-9A69-4FA2-8099-33EB5BCFE82C}" destId="{20CC8F6A-08CD-49A6-9862-27F98ADE05A6}" srcOrd="0" destOrd="0" presId="urn:microsoft.com/office/officeart/2008/layout/SquareAccentList"/>
    <dgm:cxn modelId="{682FF361-DD44-454E-915F-96DA1BDFF588}" srcId="{FA63C275-D37C-4D7F-8214-6294559DC3B0}" destId="{EA2D8F2C-7722-4D27-91C3-AAF7BF6F8B4C}" srcOrd="3" destOrd="0" parTransId="{AED2F261-8501-4167-9FD2-9691681884A1}" sibTransId="{34076D46-DCEE-4F51-BC62-41582328F6C4}"/>
    <dgm:cxn modelId="{BFF4D142-D463-4C5F-BA5F-7F861A794E30}" type="presOf" srcId="{42BDF95E-A642-4422-B87C-FDC79C748C94}" destId="{66F74FEE-80CC-4B1E-AEE4-DFE5B2F7CC5A}" srcOrd="0" destOrd="0" presId="urn:microsoft.com/office/officeart/2008/layout/SquareAccentList"/>
    <dgm:cxn modelId="{7E1BA665-ACE8-4644-8F0D-E9C9FD96CDE3}" type="presOf" srcId="{94731BAE-D212-4C37-BD44-6612A6EC8309}" destId="{4C204037-6312-4C27-AFDE-B851CF780FD6}" srcOrd="0" destOrd="0" presId="urn:microsoft.com/office/officeart/2008/layout/SquareAccentList"/>
    <dgm:cxn modelId="{5115F781-F8A2-4A98-ADB9-8B9B63CB8B6D}" srcId="{94731BAE-D212-4C37-BD44-6612A6EC8309}" destId="{B5E0DC81-5798-4883-BFC9-6815ECB42219}" srcOrd="3" destOrd="0" parTransId="{23E81657-4F98-4290-9F8D-164B4F666050}" sibTransId="{071EE6BE-C25B-4545-8C49-9404B07EC6DC}"/>
    <dgm:cxn modelId="{8A080497-8633-4F73-8EF2-8CD8FD44FF8D}" type="presOf" srcId="{2A071467-D8C2-4F86-8596-CDE97E701B30}" destId="{8F12E7B2-7BDA-40FC-84AC-A574DFC99C66}" srcOrd="0" destOrd="0" presId="urn:microsoft.com/office/officeart/2008/layout/SquareAccentList"/>
    <dgm:cxn modelId="{3278C79D-8F1E-4466-AAFC-970958342CD2}" srcId="{FA63C275-D37C-4D7F-8214-6294559DC3B0}" destId="{A343B627-9A69-4FA2-8099-33EB5BCFE82C}" srcOrd="1" destOrd="0" parTransId="{7A747E3F-F6DE-4CC1-BD40-FF766273DB8C}" sibTransId="{98B41967-5B41-4A7B-973D-0699D9BEC348}"/>
    <dgm:cxn modelId="{EEE77FA6-FFB8-4051-B96B-1427BEA2BE78}" type="presOf" srcId="{041BF778-1B84-4620-9876-A66D804DD2D2}" destId="{CD8BF78C-0016-41A6-B4BE-751251662615}" srcOrd="0" destOrd="0" presId="urn:microsoft.com/office/officeart/2008/layout/SquareAccentList"/>
    <dgm:cxn modelId="{42D513B3-D8EA-4713-80C8-4450CADB46F7}" srcId="{94731BAE-D212-4C37-BD44-6612A6EC8309}" destId="{CB0467CB-595C-44CE-9FED-ABF525C8B62A}" srcOrd="1" destOrd="0" parTransId="{1BA85DFB-C854-40C6-B0A1-5DD55CF82310}" sibTransId="{3E17F9E6-01EA-45F7-AFAE-4922E2CA7903}"/>
    <dgm:cxn modelId="{2DCFF1BD-1E89-4D38-BB47-2DBE74990C02}" type="presOf" srcId="{331D409D-6803-4129-9599-E0FB4EB0DE8E}" destId="{1F3E6C55-527A-4E90-A173-A0270BEEBC56}" srcOrd="0" destOrd="0" presId="urn:microsoft.com/office/officeart/2008/layout/SquareAccentList"/>
    <dgm:cxn modelId="{123641BF-E806-46E3-87AC-906BB60BD3D6}" srcId="{613E9591-A930-4C58-94A9-365FA8275AAD}" destId="{2A071467-D8C2-4F86-8596-CDE97E701B30}" srcOrd="2" destOrd="0" parTransId="{CEC4547E-F990-43AA-9D22-9E8BAE85812D}" sibTransId="{4AAE211C-A369-4F44-8A08-C9CEED5CB286}"/>
    <dgm:cxn modelId="{2FE8F2C3-78B0-48AD-B6D5-78D28CD8D81E}" type="presOf" srcId="{B5E0DC81-5798-4883-BFC9-6815ECB42219}" destId="{BA74562F-E9AD-4F04-9D59-94CEF28A468F}" srcOrd="0" destOrd="0" presId="urn:microsoft.com/office/officeart/2008/layout/SquareAccentList"/>
    <dgm:cxn modelId="{8F585EC6-1D3F-447E-9BA3-BB0294FD4921}" type="presOf" srcId="{613E9591-A930-4C58-94A9-365FA8275AAD}" destId="{12BCCA88-CA37-4E32-AC6E-9E4C85869600}" srcOrd="0" destOrd="0" presId="urn:microsoft.com/office/officeart/2008/layout/SquareAccentList"/>
    <dgm:cxn modelId="{EEFBBACB-E4DA-482C-8A3D-C6DF7898002B}" srcId="{94731BAE-D212-4C37-BD44-6612A6EC8309}" destId="{C98581ED-ECBB-48ED-90F2-418E00298AF7}" srcOrd="2" destOrd="0" parTransId="{9870B652-F9DE-4181-8BD8-1E252A93F0E9}" sibTransId="{857AB828-55C6-4ADB-9155-D947696198B8}"/>
    <dgm:cxn modelId="{D4D668D5-A4BD-4323-B679-F944D891EC4C}" type="presOf" srcId="{CB0467CB-595C-44CE-9FED-ABF525C8B62A}" destId="{57CB2EDF-5FF8-4608-9353-A72C75F4A26E}" srcOrd="0" destOrd="0" presId="urn:microsoft.com/office/officeart/2008/layout/SquareAccentList"/>
    <dgm:cxn modelId="{81EFA4E1-8FE4-42BC-87F0-29EC4FAB1171}" srcId="{94731BAE-D212-4C37-BD44-6612A6EC8309}" destId="{331D409D-6803-4129-9599-E0FB4EB0DE8E}" srcOrd="0" destOrd="0" parTransId="{925E9C4D-B7B1-4CD0-AD91-43E7E80C38A1}" sibTransId="{C67906B8-37B9-4526-AA6B-338E24279113}"/>
    <dgm:cxn modelId="{25DFA3E2-C150-4948-9602-2BBC7DF93099}" srcId="{613E9591-A930-4C58-94A9-365FA8275AAD}" destId="{94731BAE-D212-4C37-BD44-6612A6EC8309}" srcOrd="0" destOrd="0" parTransId="{3E2F6804-220B-44DA-BF37-B28C1737C0DD}" sibTransId="{9B1C2096-81BD-4594-829D-623A6CD37DD4}"/>
    <dgm:cxn modelId="{6296DEE6-1936-41B1-B273-CB0F4A7B6D4E}" type="presOf" srcId="{C98581ED-ECBB-48ED-90F2-418E00298AF7}" destId="{8CD34BF6-B57B-409B-AC0F-AADAE6C9F3E3}" srcOrd="0" destOrd="0" presId="urn:microsoft.com/office/officeart/2008/layout/SquareAccentList"/>
    <dgm:cxn modelId="{2F6F49E7-5312-4528-AC12-236DCD136018}" srcId="{613E9591-A930-4C58-94A9-365FA8275AAD}" destId="{FA63C275-D37C-4D7F-8214-6294559DC3B0}" srcOrd="1" destOrd="0" parTransId="{9F4EED60-FE28-48E8-8411-025E8D4BB5F3}" sibTransId="{692099FF-03F2-4477-8302-3E3229CB100B}"/>
    <dgm:cxn modelId="{011CA4ED-9EAC-4882-8298-A5F705F99EFE}" srcId="{2A071467-D8C2-4F86-8596-CDE97E701B30}" destId="{DF47A3A9-D314-4E1A-B473-4831F6FF75F3}" srcOrd="1" destOrd="0" parTransId="{B2270E94-190F-4D97-9FB6-17E7C0B68C5F}" sibTransId="{4AF944C9-7173-42A4-8BF4-E16C81FD1ECA}"/>
    <dgm:cxn modelId="{1B813CFA-DD49-4D81-B907-FB4C4C376715}" srcId="{2A071467-D8C2-4F86-8596-CDE97E701B30}" destId="{42BDF95E-A642-4422-B87C-FDC79C748C94}" srcOrd="0" destOrd="0" parTransId="{B6B26FAB-5762-48DA-8672-7D4FA0BE8029}" sibTransId="{777943A8-A9BE-45BE-A0E5-1628F12539D6}"/>
    <dgm:cxn modelId="{F92A4AC3-5627-44A7-B144-24D4B41E4701}" type="presParOf" srcId="{12BCCA88-CA37-4E32-AC6E-9E4C85869600}" destId="{F64DE8AD-A6FD-4820-B353-68B5FBD541C7}" srcOrd="0" destOrd="0" presId="urn:microsoft.com/office/officeart/2008/layout/SquareAccentList"/>
    <dgm:cxn modelId="{88EB00A0-CB2E-4AF6-B37A-6ED616D08656}" type="presParOf" srcId="{F64DE8AD-A6FD-4820-B353-68B5FBD541C7}" destId="{A34B9D1F-FC5A-4135-8ED7-C0FC152564AC}" srcOrd="0" destOrd="0" presId="urn:microsoft.com/office/officeart/2008/layout/SquareAccentList"/>
    <dgm:cxn modelId="{5710A1A3-B6DA-4B25-8517-A842868A1852}" type="presParOf" srcId="{A34B9D1F-FC5A-4135-8ED7-C0FC152564AC}" destId="{B8B23EEE-A4A4-4C3E-B7A1-257ECB686FD6}" srcOrd="0" destOrd="0" presId="urn:microsoft.com/office/officeart/2008/layout/SquareAccentList"/>
    <dgm:cxn modelId="{D3CECB4E-7758-4FD6-84F5-C96A1C778E7F}" type="presParOf" srcId="{A34B9D1F-FC5A-4135-8ED7-C0FC152564AC}" destId="{B12F7339-6176-4C09-9872-6E68A53B0A29}" srcOrd="1" destOrd="0" presId="urn:microsoft.com/office/officeart/2008/layout/SquareAccentList"/>
    <dgm:cxn modelId="{0986AD0C-A7D0-4762-A068-76EE75E06A87}" type="presParOf" srcId="{A34B9D1F-FC5A-4135-8ED7-C0FC152564AC}" destId="{4C204037-6312-4C27-AFDE-B851CF780FD6}" srcOrd="2" destOrd="0" presId="urn:microsoft.com/office/officeart/2008/layout/SquareAccentList"/>
    <dgm:cxn modelId="{80BFFB8C-2003-4116-A9CD-F50AFDAD9BD3}" type="presParOf" srcId="{F64DE8AD-A6FD-4820-B353-68B5FBD541C7}" destId="{506CEE59-D432-4885-AA7A-9951D7309CA7}" srcOrd="1" destOrd="0" presId="urn:microsoft.com/office/officeart/2008/layout/SquareAccentList"/>
    <dgm:cxn modelId="{3DDE6CD5-80A4-4CB3-9EB3-30B35637C45C}" type="presParOf" srcId="{506CEE59-D432-4885-AA7A-9951D7309CA7}" destId="{1E385B7A-AC97-4AF9-BFB5-9A10741AD3FD}" srcOrd="0" destOrd="0" presId="urn:microsoft.com/office/officeart/2008/layout/SquareAccentList"/>
    <dgm:cxn modelId="{F43CDF89-67BA-4051-B1CF-E48E28A5499B}" type="presParOf" srcId="{1E385B7A-AC97-4AF9-BFB5-9A10741AD3FD}" destId="{53EE6FB7-F113-4F4D-A5C9-13D961AFA98B}" srcOrd="0" destOrd="0" presId="urn:microsoft.com/office/officeart/2008/layout/SquareAccentList"/>
    <dgm:cxn modelId="{FBA099A9-06A9-460B-B62B-3D6671B678BC}" type="presParOf" srcId="{1E385B7A-AC97-4AF9-BFB5-9A10741AD3FD}" destId="{1F3E6C55-527A-4E90-A173-A0270BEEBC56}" srcOrd="1" destOrd="0" presId="urn:microsoft.com/office/officeart/2008/layout/SquareAccentList"/>
    <dgm:cxn modelId="{71A2DDA9-79A1-4A17-BF42-40F289D3A030}" type="presParOf" srcId="{506CEE59-D432-4885-AA7A-9951D7309CA7}" destId="{7A5D8018-5394-499C-9D8E-4A2662460A63}" srcOrd="1" destOrd="0" presId="urn:microsoft.com/office/officeart/2008/layout/SquareAccentList"/>
    <dgm:cxn modelId="{35E8C899-EFB6-4A50-950C-37899CB4B38D}" type="presParOf" srcId="{7A5D8018-5394-499C-9D8E-4A2662460A63}" destId="{7E10B410-6737-440C-BCF0-43C21A08ADBC}" srcOrd="0" destOrd="0" presId="urn:microsoft.com/office/officeart/2008/layout/SquareAccentList"/>
    <dgm:cxn modelId="{E01F7DB3-C507-4F65-8BC7-A8CA0CF7BE2D}" type="presParOf" srcId="{7A5D8018-5394-499C-9D8E-4A2662460A63}" destId="{57CB2EDF-5FF8-4608-9353-A72C75F4A26E}" srcOrd="1" destOrd="0" presId="urn:microsoft.com/office/officeart/2008/layout/SquareAccentList"/>
    <dgm:cxn modelId="{73318B7B-457D-4133-9382-69948594E9D8}" type="presParOf" srcId="{506CEE59-D432-4885-AA7A-9951D7309CA7}" destId="{A3DF4672-3C48-4183-A908-865AAAAD3E06}" srcOrd="2" destOrd="0" presId="urn:microsoft.com/office/officeart/2008/layout/SquareAccentList"/>
    <dgm:cxn modelId="{4434075E-3A7C-44A6-8B41-7F8215358FFB}" type="presParOf" srcId="{A3DF4672-3C48-4183-A908-865AAAAD3E06}" destId="{CC03EA55-CB33-4F2D-AB2D-A54E7E37202E}" srcOrd="0" destOrd="0" presId="urn:microsoft.com/office/officeart/2008/layout/SquareAccentList"/>
    <dgm:cxn modelId="{7DFCB7A6-CC06-4E70-AEB8-88774E8E94CC}" type="presParOf" srcId="{A3DF4672-3C48-4183-A908-865AAAAD3E06}" destId="{8CD34BF6-B57B-409B-AC0F-AADAE6C9F3E3}" srcOrd="1" destOrd="0" presId="urn:microsoft.com/office/officeart/2008/layout/SquareAccentList"/>
    <dgm:cxn modelId="{A70F6CC2-4A25-42B6-935A-28E841581D5C}" type="presParOf" srcId="{506CEE59-D432-4885-AA7A-9951D7309CA7}" destId="{8A44E543-1014-4952-9FE0-98D5416FA15E}" srcOrd="3" destOrd="0" presId="urn:microsoft.com/office/officeart/2008/layout/SquareAccentList"/>
    <dgm:cxn modelId="{330C525A-EFA0-4E99-A339-1AB7BBF5CF4A}" type="presParOf" srcId="{8A44E543-1014-4952-9FE0-98D5416FA15E}" destId="{99F85B59-3F53-4117-AAAC-E92E72940B0F}" srcOrd="0" destOrd="0" presId="urn:microsoft.com/office/officeart/2008/layout/SquareAccentList"/>
    <dgm:cxn modelId="{90334FAD-15DE-4442-8E2B-107254F22FF3}" type="presParOf" srcId="{8A44E543-1014-4952-9FE0-98D5416FA15E}" destId="{BA74562F-E9AD-4F04-9D59-94CEF28A468F}" srcOrd="1" destOrd="0" presId="urn:microsoft.com/office/officeart/2008/layout/SquareAccentList"/>
    <dgm:cxn modelId="{742D3E8D-649F-49ED-8B24-EF62EC87E875}" type="presParOf" srcId="{12BCCA88-CA37-4E32-AC6E-9E4C85869600}" destId="{A6567236-2FF6-4346-926C-EC938EBEAD34}" srcOrd="1" destOrd="0" presId="urn:microsoft.com/office/officeart/2008/layout/SquareAccentList"/>
    <dgm:cxn modelId="{E9DD5F02-49FA-4C2B-94ED-117F6C7E4F87}" type="presParOf" srcId="{A6567236-2FF6-4346-926C-EC938EBEAD34}" destId="{3C864EB4-FCE2-4B85-BF3A-01C580669EED}" srcOrd="0" destOrd="0" presId="urn:microsoft.com/office/officeart/2008/layout/SquareAccentList"/>
    <dgm:cxn modelId="{184A3CEE-A44C-49E9-BDDF-3AD31EFE34F6}" type="presParOf" srcId="{3C864EB4-FCE2-4B85-BF3A-01C580669EED}" destId="{8E371EDF-F316-4E82-9CB6-2EF9FDFF6AEE}" srcOrd="0" destOrd="0" presId="urn:microsoft.com/office/officeart/2008/layout/SquareAccentList"/>
    <dgm:cxn modelId="{1EAFE07D-EBD3-4FBE-8B47-217F39A1F7AA}" type="presParOf" srcId="{3C864EB4-FCE2-4B85-BF3A-01C580669EED}" destId="{71A51EBB-CBE7-4956-8CC3-B4E9C35DD61D}" srcOrd="1" destOrd="0" presId="urn:microsoft.com/office/officeart/2008/layout/SquareAccentList"/>
    <dgm:cxn modelId="{B6B05D43-7E6B-4734-8A5E-744BD9DD8CBC}" type="presParOf" srcId="{3C864EB4-FCE2-4B85-BF3A-01C580669EED}" destId="{EEFACF5D-9E5A-4A7F-A9E6-71919BCE965C}" srcOrd="2" destOrd="0" presId="urn:microsoft.com/office/officeart/2008/layout/SquareAccentList"/>
    <dgm:cxn modelId="{C86B4D94-B8AE-4D58-B7AA-BEDF545BFF4C}" type="presParOf" srcId="{A6567236-2FF6-4346-926C-EC938EBEAD34}" destId="{FECE0C4A-3FFE-4EEA-9EF6-E99F2FB1ED51}" srcOrd="1" destOrd="0" presId="urn:microsoft.com/office/officeart/2008/layout/SquareAccentList"/>
    <dgm:cxn modelId="{B1FE952A-7EEA-4B6F-98DF-0EC49914D2B7}" type="presParOf" srcId="{FECE0C4A-3FFE-4EEA-9EF6-E99F2FB1ED51}" destId="{4CF81680-1CD3-42E7-9F94-72718D30ACD2}" srcOrd="0" destOrd="0" presId="urn:microsoft.com/office/officeart/2008/layout/SquareAccentList"/>
    <dgm:cxn modelId="{B90C8AB6-39E2-4C4F-941B-0676461A604A}" type="presParOf" srcId="{4CF81680-1CD3-42E7-9F94-72718D30ACD2}" destId="{C1C69E6F-52CC-4A51-9D82-1DFB437AF624}" srcOrd="0" destOrd="0" presId="urn:microsoft.com/office/officeart/2008/layout/SquareAccentList"/>
    <dgm:cxn modelId="{7FEFEFAF-45A7-4149-AC01-A315D7FA1C30}" type="presParOf" srcId="{4CF81680-1CD3-42E7-9F94-72718D30ACD2}" destId="{4DD9973F-25A0-4DFD-B45E-F72C7D933A23}" srcOrd="1" destOrd="0" presId="urn:microsoft.com/office/officeart/2008/layout/SquareAccentList"/>
    <dgm:cxn modelId="{6B6F903D-D69D-4A0B-901A-ED84C7AC8008}" type="presParOf" srcId="{FECE0C4A-3FFE-4EEA-9EF6-E99F2FB1ED51}" destId="{2BA048B8-EE3A-47E5-9E45-2F32CBBA359B}" srcOrd="1" destOrd="0" presId="urn:microsoft.com/office/officeart/2008/layout/SquareAccentList"/>
    <dgm:cxn modelId="{F1CF10A0-EBAA-42D1-B0A6-0C66B61A6B71}" type="presParOf" srcId="{2BA048B8-EE3A-47E5-9E45-2F32CBBA359B}" destId="{F19A1433-28AB-40CE-80E5-440048764A1C}" srcOrd="0" destOrd="0" presId="urn:microsoft.com/office/officeart/2008/layout/SquareAccentList"/>
    <dgm:cxn modelId="{D2C21E59-2746-49CD-A076-E08AD4CB59DF}" type="presParOf" srcId="{2BA048B8-EE3A-47E5-9E45-2F32CBBA359B}" destId="{20CC8F6A-08CD-49A6-9862-27F98ADE05A6}" srcOrd="1" destOrd="0" presId="urn:microsoft.com/office/officeart/2008/layout/SquareAccentList"/>
    <dgm:cxn modelId="{973761B9-A441-447D-AC76-E31F40CC2FD8}" type="presParOf" srcId="{FECE0C4A-3FFE-4EEA-9EF6-E99F2FB1ED51}" destId="{DF34FCDB-C9F2-4436-845C-EB40CDEB4764}" srcOrd="2" destOrd="0" presId="urn:microsoft.com/office/officeart/2008/layout/SquareAccentList"/>
    <dgm:cxn modelId="{75ECCC4D-DDCB-4E5A-AEA6-5C40791B9F00}" type="presParOf" srcId="{DF34FCDB-C9F2-4436-845C-EB40CDEB4764}" destId="{8B88E1FD-C920-4F73-B28E-24EC38C9A721}" srcOrd="0" destOrd="0" presId="urn:microsoft.com/office/officeart/2008/layout/SquareAccentList"/>
    <dgm:cxn modelId="{78A4000F-1B94-4E10-87A9-5EC6BD2EE9B7}" type="presParOf" srcId="{DF34FCDB-C9F2-4436-845C-EB40CDEB4764}" destId="{CD8BF78C-0016-41A6-B4BE-751251662615}" srcOrd="1" destOrd="0" presId="urn:microsoft.com/office/officeart/2008/layout/SquareAccentList"/>
    <dgm:cxn modelId="{953AA730-97D4-4E54-B462-E7B368897B44}" type="presParOf" srcId="{FECE0C4A-3FFE-4EEA-9EF6-E99F2FB1ED51}" destId="{24E7C066-0418-498D-94C3-968A2DB30ADA}" srcOrd="3" destOrd="0" presId="urn:microsoft.com/office/officeart/2008/layout/SquareAccentList"/>
    <dgm:cxn modelId="{FB7AD90C-EF71-4CF3-9777-AF1BF57563AA}" type="presParOf" srcId="{24E7C066-0418-498D-94C3-968A2DB30ADA}" destId="{F5C5B844-B793-43B5-8021-107928794617}" srcOrd="0" destOrd="0" presId="urn:microsoft.com/office/officeart/2008/layout/SquareAccentList"/>
    <dgm:cxn modelId="{AA7FCB97-82C1-4EBC-A5B3-0AC6B82E7DB1}" type="presParOf" srcId="{24E7C066-0418-498D-94C3-968A2DB30ADA}" destId="{591A074A-E741-4173-8084-6148F1B63801}" srcOrd="1" destOrd="0" presId="urn:microsoft.com/office/officeart/2008/layout/SquareAccentList"/>
    <dgm:cxn modelId="{625D3F86-50BB-49E8-89F9-6552F5616CAA}" type="presParOf" srcId="{12BCCA88-CA37-4E32-AC6E-9E4C85869600}" destId="{36AEC616-C722-4ED2-B128-C9A1658E6B1E}" srcOrd="2" destOrd="0" presId="urn:microsoft.com/office/officeart/2008/layout/SquareAccentList"/>
    <dgm:cxn modelId="{9974475E-A1D5-4987-985B-8120DEF2B23C}" type="presParOf" srcId="{36AEC616-C722-4ED2-B128-C9A1658E6B1E}" destId="{59EAB94D-91E7-4354-A527-CF58BE83912F}" srcOrd="0" destOrd="0" presId="urn:microsoft.com/office/officeart/2008/layout/SquareAccentList"/>
    <dgm:cxn modelId="{B7BB06C5-D3DB-4781-97A2-CA004C6E99F9}" type="presParOf" srcId="{59EAB94D-91E7-4354-A527-CF58BE83912F}" destId="{1C7D24AA-FAED-43E2-8A71-BEF1A373CDA0}" srcOrd="0" destOrd="0" presId="urn:microsoft.com/office/officeart/2008/layout/SquareAccentList"/>
    <dgm:cxn modelId="{E1195E13-4AB0-41E2-B143-A683678BADDE}" type="presParOf" srcId="{59EAB94D-91E7-4354-A527-CF58BE83912F}" destId="{ABD3F6DA-DB46-4BC6-8E2F-7C91EE190867}" srcOrd="1" destOrd="0" presId="urn:microsoft.com/office/officeart/2008/layout/SquareAccentList"/>
    <dgm:cxn modelId="{AFB43840-25FC-4D7A-A8A6-9640E4E2FBB2}" type="presParOf" srcId="{59EAB94D-91E7-4354-A527-CF58BE83912F}" destId="{8F12E7B2-7BDA-40FC-84AC-A574DFC99C66}" srcOrd="2" destOrd="0" presId="urn:microsoft.com/office/officeart/2008/layout/SquareAccentList"/>
    <dgm:cxn modelId="{BF748699-AAAC-43A9-A139-FAF4DB3F3EEE}" type="presParOf" srcId="{36AEC616-C722-4ED2-B128-C9A1658E6B1E}" destId="{85025574-DE0F-4D24-B096-DA3E24F00D46}" srcOrd="1" destOrd="0" presId="urn:microsoft.com/office/officeart/2008/layout/SquareAccentList"/>
    <dgm:cxn modelId="{F2628DBA-5C99-4D56-9B92-2AB955268284}" type="presParOf" srcId="{85025574-DE0F-4D24-B096-DA3E24F00D46}" destId="{504A32AA-00EE-4AA1-966E-7258B5B89375}" srcOrd="0" destOrd="0" presId="urn:microsoft.com/office/officeart/2008/layout/SquareAccentList"/>
    <dgm:cxn modelId="{3E8AF2ED-1B2F-4A6B-B40D-16F1FB7A9AD2}" type="presParOf" srcId="{504A32AA-00EE-4AA1-966E-7258B5B89375}" destId="{1FBC727C-A48A-4DF9-9475-B5C7F5313B74}" srcOrd="0" destOrd="0" presId="urn:microsoft.com/office/officeart/2008/layout/SquareAccentList"/>
    <dgm:cxn modelId="{58B0AD36-0418-42FC-8B66-31C561532A53}" type="presParOf" srcId="{504A32AA-00EE-4AA1-966E-7258B5B89375}" destId="{66F74FEE-80CC-4B1E-AEE4-DFE5B2F7CC5A}" srcOrd="1" destOrd="0" presId="urn:microsoft.com/office/officeart/2008/layout/SquareAccentList"/>
    <dgm:cxn modelId="{2BECD5E7-4009-47CC-8168-C8151BAEC71C}" type="presParOf" srcId="{85025574-DE0F-4D24-B096-DA3E24F00D46}" destId="{8DD67769-E241-49C3-A301-9FEFC8BA8EE4}" srcOrd="1" destOrd="0" presId="urn:microsoft.com/office/officeart/2008/layout/SquareAccentList"/>
    <dgm:cxn modelId="{EC6A736F-E9B0-469F-B021-469A5BA75148}" type="presParOf" srcId="{8DD67769-E241-49C3-A301-9FEFC8BA8EE4}" destId="{0642D292-1BA2-4472-B18D-A2C7CB0D51D2}" srcOrd="0" destOrd="0" presId="urn:microsoft.com/office/officeart/2008/layout/SquareAccentList"/>
    <dgm:cxn modelId="{5BD5827C-F3FA-4943-9443-E42DB0757B9E}" type="presParOf" srcId="{8DD67769-E241-49C3-A301-9FEFC8BA8EE4}" destId="{3E239D0A-2A41-4378-86C9-6BA7BF21A38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F674592-1FA8-484A-8CCF-C03C5A4F33B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303318A-D8BB-4096-A158-D85071870156}">
      <dgm:prSet phldrT="[Text]"/>
      <dgm:spPr/>
      <dgm:t>
        <a:bodyPr/>
        <a:lstStyle/>
        <a:p>
          <a:r>
            <a:rPr lang="de-DE" dirty="0"/>
            <a:t>Physics</a:t>
          </a:r>
        </a:p>
      </dgm:t>
    </dgm:pt>
    <dgm:pt modelId="{EE2BB18D-0A53-42B6-BF10-89F86EA99C22}" type="parTrans" cxnId="{C0FDA175-CA3C-4934-93DB-19152D43C757}">
      <dgm:prSet/>
      <dgm:spPr/>
      <dgm:t>
        <a:bodyPr/>
        <a:lstStyle/>
        <a:p>
          <a:endParaRPr lang="de-DE"/>
        </a:p>
      </dgm:t>
    </dgm:pt>
    <dgm:pt modelId="{0BFE53A5-FDF1-4046-8D3E-2022148021B9}" type="sibTrans" cxnId="{C0FDA175-CA3C-4934-93DB-19152D43C757}">
      <dgm:prSet/>
      <dgm:spPr/>
      <dgm:t>
        <a:bodyPr/>
        <a:lstStyle/>
        <a:p>
          <a:endParaRPr lang="de-DE"/>
        </a:p>
      </dgm:t>
    </dgm:pt>
    <dgm:pt modelId="{596BD0FF-046D-4B45-BD87-342D753972C9}">
      <dgm:prSet phldrT="[Text]"/>
      <dgm:spPr/>
      <dgm:t>
        <a:bodyPr/>
        <a:lstStyle/>
        <a:p>
          <a:r>
            <a:rPr lang="de-DE" dirty="0"/>
            <a:t>Energy </a:t>
          </a:r>
          <a:r>
            <a:rPr lang="de-DE" dirty="0" err="1"/>
            <a:t>loss</a:t>
          </a:r>
          <a:r>
            <a:rPr lang="de-DE" dirty="0"/>
            <a:t> </a:t>
          </a:r>
          <a:r>
            <a:rPr lang="de-DE" dirty="0" err="1"/>
            <a:t>or</a:t>
          </a:r>
          <a:r>
            <a:rPr lang="de-DE" dirty="0"/>
            <a:t> </a:t>
          </a:r>
          <a:r>
            <a:rPr lang="de-DE" dirty="0" err="1"/>
            <a:t>gain</a:t>
          </a:r>
          <a:r>
            <a:rPr lang="de-DE" dirty="0"/>
            <a:t>, </a:t>
          </a:r>
          <a:r>
            <a:rPr lang="de-DE" dirty="0" err="1"/>
            <a:t>depending</a:t>
          </a:r>
          <a:r>
            <a:rPr lang="de-DE" dirty="0"/>
            <a:t> on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sign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wind </a:t>
          </a:r>
          <a:r>
            <a:rPr lang="de-DE" dirty="0" err="1"/>
            <a:t>divergence</a:t>
          </a:r>
          <a:r>
            <a:rPr lang="de-DE" dirty="0"/>
            <a:t>.</a:t>
          </a:r>
        </a:p>
      </dgm:t>
    </dgm:pt>
    <dgm:pt modelId="{AF577994-914E-4410-9698-1E3969B66A0B}" type="parTrans" cxnId="{7659E860-34C6-49BF-B128-67F357DD0D42}">
      <dgm:prSet/>
      <dgm:spPr/>
      <dgm:t>
        <a:bodyPr/>
        <a:lstStyle/>
        <a:p>
          <a:endParaRPr lang="de-DE"/>
        </a:p>
      </dgm:t>
    </dgm:pt>
    <dgm:pt modelId="{E9D55625-5D4E-47E1-BFA9-7B4A652EE713}" type="sibTrans" cxnId="{7659E860-34C6-49BF-B128-67F357DD0D42}">
      <dgm:prSet/>
      <dgm:spPr/>
      <dgm:t>
        <a:bodyPr/>
        <a:lstStyle/>
        <a:p>
          <a:endParaRPr lang="de-DE"/>
        </a:p>
      </dgm:t>
    </dgm:pt>
    <dgm:pt modelId="{647628E3-51AA-43F0-87AE-120943FFB6C5}">
      <dgm:prSet phldrT="[Text]"/>
      <dgm:spPr/>
      <dgm:t>
        <a:bodyPr/>
        <a:lstStyle/>
        <a:p>
          <a:r>
            <a:rPr lang="de-DE" dirty="0"/>
            <a:t>Implementation</a:t>
          </a:r>
        </a:p>
      </dgm:t>
    </dgm:pt>
    <dgm:pt modelId="{84A26217-60AC-459A-897B-9D7299FDB13E}" type="parTrans" cxnId="{6D4B1A74-EBD5-4F15-81C9-0B451DD75377}">
      <dgm:prSet/>
      <dgm:spPr/>
      <dgm:t>
        <a:bodyPr/>
        <a:lstStyle/>
        <a:p>
          <a:endParaRPr lang="de-DE"/>
        </a:p>
      </dgm:t>
    </dgm:pt>
    <dgm:pt modelId="{B9B90B36-29E5-40D5-A6BD-6A9B84782D64}" type="sibTrans" cxnId="{6D4B1A74-EBD5-4F15-81C9-0B451DD75377}">
      <dgm:prSet/>
      <dgm:spPr/>
      <dgm:t>
        <a:bodyPr/>
        <a:lstStyle/>
        <a:p>
          <a:endParaRPr lang="de-DE"/>
        </a:p>
      </dgm:t>
    </dgm:pt>
    <dgm:pt modelId="{6BBC0E9F-E2CA-4DD4-8DF6-1A83445E64FE}">
      <dgm:prSet phldrT="[Text]"/>
      <dgm:spPr/>
      <dgm:t>
        <a:bodyPr/>
        <a:lstStyle/>
        <a:p>
          <a:r>
            <a:rPr lang="de-DE" dirty="0"/>
            <a:t>Simple Euler-Forward in </a:t>
          </a:r>
          <a:r>
            <a:rPr lang="de-DE" dirty="0" err="1"/>
            <a:t>momentum</a:t>
          </a:r>
          <a:endParaRPr lang="de-DE" dirty="0"/>
        </a:p>
      </dgm:t>
    </dgm:pt>
    <dgm:pt modelId="{8F126A98-AF2C-43B1-B01C-220EB1C941BF}" type="parTrans" cxnId="{9CD6C3E0-1345-45E2-87C7-A953FCE035C5}">
      <dgm:prSet/>
      <dgm:spPr/>
      <dgm:t>
        <a:bodyPr/>
        <a:lstStyle/>
        <a:p>
          <a:endParaRPr lang="de-DE"/>
        </a:p>
      </dgm:t>
    </dgm:pt>
    <dgm:pt modelId="{D31D4BCD-05D5-4DD0-8D05-65CAF0EB267C}" type="sibTrans" cxnId="{9CD6C3E0-1345-45E2-87C7-A953FCE035C5}">
      <dgm:prSet/>
      <dgm:spPr/>
      <dgm:t>
        <a:bodyPr/>
        <a:lstStyle/>
        <a:p>
          <a:endParaRPr lang="de-DE"/>
        </a:p>
      </dgm:t>
    </dgm:pt>
    <dgm:pt modelId="{975476C8-5825-419B-A19F-FD866A7A7237}">
      <dgm:prSet phldrT="[Text]"/>
      <dgm:spPr/>
      <dgm:t>
        <a:bodyPr/>
        <a:lstStyle/>
        <a:p>
          <a:r>
            <a:rPr lang="de-DE" i="0" dirty="0" err="1"/>
            <a:t>Linearly</a:t>
          </a:r>
          <a:r>
            <a:rPr lang="de-DE" i="0" dirty="0"/>
            <a:t> proportional </a:t>
          </a:r>
          <a:r>
            <a:rPr lang="de-DE" i="0" dirty="0" err="1"/>
            <a:t>to</a:t>
          </a:r>
          <a:r>
            <a:rPr lang="de-DE" i="0" dirty="0"/>
            <a:t> wind </a:t>
          </a:r>
          <a:r>
            <a:rPr lang="de-DE" i="0" dirty="0" err="1"/>
            <a:t>divergence</a:t>
          </a:r>
          <a:endParaRPr lang="de-DE" i="0" dirty="0"/>
        </a:p>
      </dgm:t>
    </dgm:pt>
    <dgm:pt modelId="{B3B84B34-4AF6-4F18-BD29-AD4A619806A7}" type="parTrans" cxnId="{EFD074D4-5378-4C26-9E35-E6A9BC8F57D4}">
      <dgm:prSet/>
      <dgm:spPr/>
      <dgm:t>
        <a:bodyPr/>
        <a:lstStyle/>
        <a:p>
          <a:endParaRPr lang="de-DE"/>
        </a:p>
      </dgm:t>
    </dgm:pt>
    <dgm:pt modelId="{56E9EA21-4996-4AF4-8F16-04E958729D4B}" type="sibTrans" cxnId="{EFD074D4-5378-4C26-9E35-E6A9BC8F57D4}">
      <dgm:prSet/>
      <dgm:spPr/>
      <dgm:t>
        <a:bodyPr/>
        <a:lstStyle/>
        <a:p>
          <a:endParaRPr lang="de-DE"/>
        </a:p>
      </dgm:t>
    </dgm:pt>
    <dgm:pt modelId="{9152687C-C82B-4E19-B675-5EE2100C7FA4}">
      <dgm:prSet phldrT="[Text]"/>
      <dgm:spPr/>
      <dgm:t>
        <a:bodyPr/>
        <a:lstStyle/>
        <a:p>
          <a:r>
            <a:rPr lang="de-DE" dirty="0" err="1"/>
            <a:t>Caused</a:t>
          </a:r>
          <a:r>
            <a:rPr lang="de-DE" dirty="0"/>
            <a:t> </a:t>
          </a:r>
          <a:r>
            <a:rPr lang="de-DE" dirty="0" err="1"/>
            <a:t>by</a:t>
          </a:r>
          <a:r>
            <a:rPr lang="de-DE" dirty="0"/>
            <a:t> </a:t>
          </a:r>
          <a:r>
            <a:rPr lang="de-DE" dirty="0" err="1"/>
            <a:t>adiabatic</a:t>
          </a:r>
          <a:r>
            <a:rPr lang="de-DE" dirty="0"/>
            <a:t> </a:t>
          </a:r>
          <a:r>
            <a:rPr lang="de-DE" dirty="0" err="1"/>
            <a:t>expansion</a:t>
          </a:r>
          <a:r>
            <a:rPr lang="de-DE" dirty="0"/>
            <a:t> </a:t>
          </a:r>
          <a:r>
            <a:rPr lang="de-DE" dirty="0" err="1"/>
            <a:t>or</a:t>
          </a:r>
          <a:r>
            <a:rPr lang="de-DE" dirty="0"/>
            <a:t> </a:t>
          </a:r>
          <a:r>
            <a:rPr lang="de-DE" dirty="0" err="1"/>
            <a:t>compression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plasma</a:t>
          </a:r>
          <a:endParaRPr lang="de-DE" dirty="0"/>
        </a:p>
      </dgm:t>
    </dgm:pt>
    <dgm:pt modelId="{159679BC-E4BA-434D-8771-C500407AC5FB}" type="parTrans" cxnId="{61896CD5-8561-4BDB-AB24-76C14D12D8AD}">
      <dgm:prSet/>
      <dgm:spPr/>
      <dgm:t>
        <a:bodyPr/>
        <a:lstStyle/>
        <a:p>
          <a:endParaRPr lang="de-DE"/>
        </a:p>
      </dgm:t>
    </dgm:pt>
    <dgm:pt modelId="{ADCDD031-E799-484C-B90E-2CAA6C4046CD}" type="sibTrans" cxnId="{61896CD5-8561-4BDB-AB24-76C14D12D8AD}">
      <dgm:prSet/>
      <dgm:spPr/>
      <dgm:t>
        <a:bodyPr/>
        <a:lstStyle/>
        <a:p>
          <a:endParaRPr lang="de-DE"/>
        </a:p>
      </dgm:t>
    </dgm:pt>
    <dgm:pt modelId="{16A21CD2-FD9B-440A-8208-6CD64804E65D}">
      <dgm:prSet phldrT="[Text]"/>
      <dgm:spPr/>
      <dgm:t>
        <a:bodyPr/>
        <a:lstStyle/>
        <a:p>
          <a:r>
            <a:rPr lang="de-DE" i="0" dirty="0"/>
            <a:t>Shocks not </a:t>
          </a:r>
          <a:r>
            <a:rPr lang="de-DE" i="0" dirty="0" err="1"/>
            <a:t>possible</a:t>
          </a:r>
          <a:r>
            <a:rPr lang="de-DE" i="0" dirty="0"/>
            <a:t> </a:t>
          </a:r>
          <a:r>
            <a:rPr lang="de-DE" i="0" dirty="0" err="1"/>
            <a:t>CRPropa</a:t>
          </a:r>
          <a:endParaRPr lang="de-DE" i="0" dirty="0"/>
        </a:p>
      </dgm:t>
    </dgm:pt>
    <dgm:pt modelId="{BBA90F9A-307F-4FA2-90EC-C7AD234CF2D1}" type="parTrans" cxnId="{D943D9E2-FFF6-4B61-8108-D577F5218B09}">
      <dgm:prSet/>
      <dgm:spPr/>
      <dgm:t>
        <a:bodyPr/>
        <a:lstStyle/>
        <a:p>
          <a:endParaRPr lang="de-DE"/>
        </a:p>
      </dgm:t>
    </dgm:pt>
    <dgm:pt modelId="{FB88E93E-2CEC-48AD-B909-9A16355B732A}" type="sibTrans" cxnId="{D943D9E2-FFF6-4B61-8108-D577F5218B09}">
      <dgm:prSet/>
      <dgm:spPr/>
      <dgm:t>
        <a:bodyPr/>
        <a:lstStyle/>
        <a:p>
          <a:endParaRPr lang="de-DE"/>
        </a:p>
      </dgm:t>
    </dgm:pt>
    <dgm:pt modelId="{D9A56797-DEE1-434E-BFB5-368A2B45199A}" type="pres">
      <dgm:prSet presAssocID="{6F674592-1FA8-484A-8CCF-C03C5A4F33BA}" presName="Name0" presStyleCnt="0">
        <dgm:presLayoutVars>
          <dgm:dir/>
          <dgm:animLvl val="lvl"/>
          <dgm:resizeHandles val="exact"/>
        </dgm:presLayoutVars>
      </dgm:prSet>
      <dgm:spPr/>
    </dgm:pt>
    <dgm:pt modelId="{48773E5E-C1C7-491E-A449-673D7A2F145F}" type="pres">
      <dgm:prSet presAssocID="{8303318A-D8BB-4096-A158-D85071870156}" presName="composite" presStyleCnt="0"/>
      <dgm:spPr/>
    </dgm:pt>
    <dgm:pt modelId="{1045ACD8-DD79-4FBB-836F-68BAF2063202}" type="pres">
      <dgm:prSet presAssocID="{8303318A-D8BB-4096-A158-D85071870156}" presName="parTx" presStyleLbl="alignNode1" presStyleIdx="0" presStyleCnt="2" custLinFactNeighborX="-1" custLinFactNeighborY="4776">
        <dgm:presLayoutVars>
          <dgm:chMax val="0"/>
          <dgm:chPref val="0"/>
          <dgm:bulletEnabled val="1"/>
        </dgm:presLayoutVars>
      </dgm:prSet>
      <dgm:spPr/>
    </dgm:pt>
    <dgm:pt modelId="{77EEC0A9-385D-4310-A660-133C5155DD39}" type="pres">
      <dgm:prSet presAssocID="{8303318A-D8BB-4096-A158-D85071870156}" presName="desTx" presStyleLbl="alignAccFollowNode1" presStyleIdx="0" presStyleCnt="2">
        <dgm:presLayoutVars>
          <dgm:bulletEnabled val="1"/>
        </dgm:presLayoutVars>
      </dgm:prSet>
      <dgm:spPr/>
    </dgm:pt>
    <dgm:pt modelId="{C8F597F3-50E7-4BD9-A695-8B5CB24D0C7F}" type="pres">
      <dgm:prSet presAssocID="{0BFE53A5-FDF1-4046-8D3E-2022148021B9}" presName="space" presStyleCnt="0"/>
      <dgm:spPr/>
    </dgm:pt>
    <dgm:pt modelId="{A59B4A48-4E66-498E-839D-22C8FD955CA1}" type="pres">
      <dgm:prSet presAssocID="{647628E3-51AA-43F0-87AE-120943FFB6C5}" presName="composite" presStyleCnt="0"/>
      <dgm:spPr/>
    </dgm:pt>
    <dgm:pt modelId="{AEACCA11-0071-498E-97C6-50201F5C4FC9}" type="pres">
      <dgm:prSet presAssocID="{647628E3-51AA-43F0-87AE-120943FFB6C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8FCE5C6-AE6F-40C2-B740-9E237F255880}" type="pres">
      <dgm:prSet presAssocID="{647628E3-51AA-43F0-87AE-120943FFB6C5}" presName="desTx" presStyleLbl="alignAccFollowNode1" presStyleIdx="1" presStyleCnt="2" custScaleX="99784" custScaleY="98835">
        <dgm:presLayoutVars>
          <dgm:bulletEnabled val="1"/>
        </dgm:presLayoutVars>
      </dgm:prSet>
      <dgm:spPr/>
    </dgm:pt>
  </dgm:ptLst>
  <dgm:cxnLst>
    <dgm:cxn modelId="{7ABC1025-1766-48D2-AF13-087FA680A5EB}" type="presOf" srcId="{647628E3-51AA-43F0-87AE-120943FFB6C5}" destId="{AEACCA11-0071-498E-97C6-50201F5C4FC9}" srcOrd="0" destOrd="0" presId="urn:microsoft.com/office/officeart/2005/8/layout/hList1"/>
    <dgm:cxn modelId="{D30E985E-3956-4191-886A-CE8CC19F11DD}" type="presOf" srcId="{16A21CD2-FD9B-440A-8208-6CD64804E65D}" destId="{78FCE5C6-AE6F-40C2-B740-9E237F255880}" srcOrd="0" destOrd="2" presId="urn:microsoft.com/office/officeart/2005/8/layout/hList1"/>
    <dgm:cxn modelId="{7659E860-34C6-49BF-B128-67F357DD0D42}" srcId="{8303318A-D8BB-4096-A158-D85071870156}" destId="{596BD0FF-046D-4B45-BD87-342D753972C9}" srcOrd="0" destOrd="0" parTransId="{AF577994-914E-4410-9698-1E3969B66A0B}" sibTransId="{E9D55625-5D4E-47E1-BFA9-7B4A652EE713}"/>
    <dgm:cxn modelId="{95B49545-1D4A-4000-82BE-55FFDD966746}" type="presOf" srcId="{596BD0FF-046D-4B45-BD87-342D753972C9}" destId="{77EEC0A9-385D-4310-A660-133C5155DD39}" srcOrd="0" destOrd="0" presId="urn:microsoft.com/office/officeart/2005/8/layout/hList1"/>
    <dgm:cxn modelId="{6D4B1A74-EBD5-4F15-81C9-0B451DD75377}" srcId="{6F674592-1FA8-484A-8CCF-C03C5A4F33BA}" destId="{647628E3-51AA-43F0-87AE-120943FFB6C5}" srcOrd="1" destOrd="0" parTransId="{84A26217-60AC-459A-897B-9D7299FDB13E}" sibTransId="{B9B90B36-29E5-40D5-A6BD-6A9B84782D64}"/>
    <dgm:cxn modelId="{C0FDA175-CA3C-4934-93DB-19152D43C757}" srcId="{6F674592-1FA8-484A-8CCF-C03C5A4F33BA}" destId="{8303318A-D8BB-4096-A158-D85071870156}" srcOrd="0" destOrd="0" parTransId="{EE2BB18D-0A53-42B6-BF10-89F86EA99C22}" sibTransId="{0BFE53A5-FDF1-4046-8D3E-2022148021B9}"/>
    <dgm:cxn modelId="{6D911280-419C-4F8E-BE85-134C083A25DF}" type="presOf" srcId="{6F674592-1FA8-484A-8CCF-C03C5A4F33BA}" destId="{D9A56797-DEE1-434E-BFB5-368A2B45199A}" srcOrd="0" destOrd="0" presId="urn:microsoft.com/office/officeart/2005/8/layout/hList1"/>
    <dgm:cxn modelId="{59E36D95-89CA-4A5B-A63C-18118575103E}" type="presOf" srcId="{9152687C-C82B-4E19-B675-5EE2100C7FA4}" destId="{77EEC0A9-385D-4310-A660-133C5155DD39}" srcOrd="0" destOrd="1" presId="urn:microsoft.com/office/officeart/2005/8/layout/hList1"/>
    <dgm:cxn modelId="{7382BCC2-B926-4711-AF82-A5985F1F33A8}" type="presOf" srcId="{8303318A-D8BB-4096-A158-D85071870156}" destId="{1045ACD8-DD79-4FBB-836F-68BAF2063202}" srcOrd="0" destOrd="0" presId="urn:microsoft.com/office/officeart/2005/8/layout/hList1"/>
    <dgm:cxn modelId="{6DAB51D0-9C91-4622-9FA8-3C3AB13B9E09}" type="presOf" srcId="{6BBC0E9F-E2CA-4DD4-8DF6-1A83445E64FE}" destId="{78FCE5C6-AE6F-40C2-B740-9E237F255880}" srcOrd="0" destOrd="0" presId="urn:microsoft.com/office/officeart/2005/8/layout/hList1"/>
    <dgm:cxn modelId="{EFD074D4-5378-4C26-9E35-E6A9BC8F57D4}" srcId="{647628E3-51AA-43F0-87AE-120943FFB6C5}" destId="{975476C8-5825-419B-A19F-FD866A7A7237}" srcOrd="1" destOrd="0" parTransId="{B3B84B34-4AF6-4F18-BD29-AD4A619806A7}" sibTransId="{56E9EA21-4996-4AF4-8F16-04E958729D4B}"/>
    <dgm:cxn modelId="{61896CD5-8561-4BDB-AB24-76C14D12D8AD}" srcId="{8303318A-D8BB-4096-A158-D85071870156}" destId="{9152687C-C82B-4E19-B675-5EE2100C7FA4}" srcOrd="1" destOrd="0" parTransId="{159679BC-E4BA-434D-8771-C500407AC5FB}" sibTransId="{ADCDD031-E799-484C-B90E-2CAA6C4046CD}"/>
    <dgm:cxn modelId="{9CD6C3E0-1345-45E2-87C7-A953FCE035C5}" srcId="{647628E3-51AA-43F0-87AE-120943FFB6C5}" destId="{6BBC0E9F-E2CA-4DD4-8DF6-1A83445E64FE}" srcOrd="0" destOrd="0" parTransId="{8F126A98-AF2C-43B1-B01C-220EB1C941BF}" sibTransId="{D31D4BCD-05D5-4DD0-8D05-65CAF0EB267C}"/>
    <dgm:cxn modelId="{D943D9E2-FFF6-4B61-8108-D577F5218B09}" srcId="{647628E3-51AA-43F0-87AE-120943FFB6C5}" destId="{16A21CD2-FD9B-440A-8208-6CD64804E65D}" srcOrd="2" destOrd="0" parTransId="{BBA90F9A-307F-4FA2-90EC-C7AD234CF2D1}" sibTransId="{FB88E93E-2CEC-48AD-B909-9A16355B732A}"/>
    <dgm:cxn modelId="{6409ADE5-C885-4288-A821-FA050A4A17C2}" type="presOf" srcId="{975476C8-5825-419B-A19F-FD866A7A7237}" destId="{78FCE5C6-AE6F-40C2-B740-9E237F255880}" srcOrd="0" destOrd="1" presId="urn:microsoft.com/office/officeart/2005/8/layout/hList1"/>
    <dgm:cxn modelId="{DD26F772-3B03-45A2-A16E-297C4E063C38}" type="presParOf" srcId="{D9A56797-DEE1-434E-BFB5-368A2B45199A}" destId="{48773E5E-C1C7-491E-A449-673D7A2F145F}" srcOrd="0" destOrd="0" presId="urn:microsoft.com/office/officeart/2005/8/layout/hList1"/>
    <dgm:cxn modelId="{B8944F91-4370-425A-BF5F-B4FF7A03017B}" type="presParOf" srcId="{48773E5E-C1C7-491E-A449-673D7A2F145F}" destId="{1045ACD8-DD79-4FBB-836F-68BAF2063202}" srcOrd="0" destOrd="0" presId="urn:microsoft.com/office/officeart/2005/8/layout/hList1"/>
    <dgm:cxn modelId="{A79EDDA3-6780-40E7-BC87-C56E0188F8EC}" type="presParOf" srcId="{48773E5E-C1C7-491E-A449-673D7A2F145F}" destId="{77EEC0A9-385D-4310-A660-133C5155DD39}" srcOrd="1" destOrd="0" presId="urn:microsoft.com/office/officeart/2005/8/layout/hList1"/>
    <dgm:cxn modelId="{9B1FB9DE-A273-4066-95B2-1E73C31A92AE}" type="presParOf" srcId="{D9A56797-DEE1-434E-BFB5-368A2B45199A}" destId="{C8F597F3-50E7-4BD9-A695-8B5CB24D0C7F}" srcOrd="1" destOrd="0" presId="urn:microsoft.com/office/officeart/2005/8/layout/hList1"/>
    <dgm:cxn modelId="{790685A8-3D82-4526-8C27-4F8E86FD9E5C}" type="presParOf" srcId="{D9A56797-DEE1-434E-BFB5-368A2B45199A}" destId="{A59B4A48-4E66-498E-839D-22C8FD955CA1}" srcOrd="2" destOrd="0" presId="urn:microsoft.com/office/officeart/2005/8/layout/hList1"/>
    <dgm:cxn modelId="{3DA31515-E289-49E5-9556-097F0E228D12}" type="presParOf" srcId="{A59B4A48-4E66-498E-839D-22C8FD955CA1}" destId="{AEACCA11-0071-498E-97C6-50201F5C4FC9}" srcOrd="0" destOrd="0" presId="urn:microsoft.com/office/officeart/2005/8/layout/hList1"/>
    <dgm:cxn modelId="{7B5429C5-A22F-4233-B38C-8D57D45A93AF}" type="presParOf" srcId="{A59B4A48-4E66-498E-839D-22C8FD955CA1}" destId="{78FCE5C6-AE6F-40C2-B740-9E237F2558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BAAD7E-88C6-4067-AF2A-15FBD794389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FF25E30-3AE6-4AEB-904B-A7A75DFD50BF}">
      <dgm:prSet phldrT="[Text]"/>
      <dgm:spPr/>
      <dgm:t>
        <a:bodyPr/>
        <a:lstStyle/>
        <a:p>
          <a:pPr algn="l"/>
          <a:r>
            <a:rPr lang="en-US" noProof="0" dirty="0" err="1"/>
            <a:t>Singleparticle</a:t>
          </a:r>
          <a:endParaRPr lang="en-US" noProof="0" dirty="0"/>
        </a:p>
        <a:p>
          <a:pPr algn="l"/>
          <a:r>
            <a:rPr lang="en-US" noProof="0" dirty="0"/>
            <a:t>picture</a:t>
          </a:r>
        </a:p>
      </dgm:t>
    </dgm:pt>
    <dgm:pt modelId="{29E2D417-0C05-4774-923E-05B72E9FD4B7}" type="parTrans" cxnId="{E34804CB-3B93-426F-979C-19AFA012CAA4}">
      <dgm:prSet/>
      <dgm:spPr/>
      <dgm:t>
        <a:bodyPr/>
        <a:lstStyle/>
        <a:p>
          <a:endParaRPr lang="de-DE"/>
        </a:p>
      </dgm:t>
    </dgm:pt>
    <dgm:pt modelId="{253DF6C5-7AA2-42FE-9B32-63C96131466B}" type="sibTrans" cxnId="{E34804CB-3B93-426F-979C-19AFA012CAA4}">
      <dgm:prSet/>
      <dgm:spPr/>
      <dgm:t>
        <a:bodyPr/>
        <a:lstStyle/>
        <a:p>
          <a:endParaRPr lang="de-DE"/>
        </a:p>
      </dgm:t>
    </dgm:pt>
    <dgm:pt modelId="{2C150234-ACD2-4A5A-A95A-F89F32B54D9E}">
      <dgm:prSet phldrT="[Text]"/>
      <dgm:spPr/>
      <dgm:t>
        <a:bodyPr/>
        <a:lstStyle/>
        <a:p>
          <a:pPr algn="l"/>
          <a:r>
            <a:rPr lang="en-US" noProof="0" dirty="0"/>
            <a:t>Solving the equation of motion</a:t>
          </a:r>
        </a:p>
      </dgm:t>
    </dgm:pt>
    <dgm:pt modelId="{B208CFFD-BD4C-48D9-A16C-4BCC8B0BEBC7}" type="parTrans" cxnId="{5E41F99B-8BEA-4BD9-9A13-16BC7E9DA209}">
      <dgm:prSet/>
      <dgm:spPr/>
      <dgm:t>
        <a:bodyPr/>
        <a:lstStyle/>
        <a:p>
          <a:endParaRPr lang="de-DE"/>
        </a:p>
      </dgm:t>
    </dgm:pt>
    <dgm:pt modelId="{D1979B16-CD3F-4058-B8BB-4087AF3FB440}" type="sibTrans" cxnId="{5E41F99B-8BEA-4BD9-9A13-16BC7E9DA209}">
      <dgm:prSet/>
      <dgm:spPr/>
      <dgm:t>
        <a:bodyPr/>
        <a:lstStyle/>
        <a:p>
          <a:endParaRPr lang="de-DE"/>
        </a:p>
      </dgm:t>
    </dgm:pt>
    <dgm:pt modelId="{7F835789-D46F-4B33-8148-DDEFECB5026A}">
      <dgm:prSet phldrT="[Text]"/>
      <dgm:spPr/>
      <dgm:t>
        <a:bodyPr/>
        <a:lstStyle/>
        <a:p>
          <a:pPr algn="l"/>
          <a:r>
            <a:rPr lang="en-US" noProof="0" dirty="0"/>
            <a:t>Backtracking and Reweighting of results is possible</a:t>
          </a:r>
        </a:p>
      </dgm:t>
    </dgm:pt>
    <dgm:pt modelId="{78BA3396-5F0C-4266-A283-E410C38F9DD2}" type="parTrans" cxnId="{0D3EE384-314D-467F-B81C-DD237CB10DD4}">
      <dgm:prSet/>
      <dgm:spPr/>
      <dgm:t>
        <a:bodyPr/>
        <a:lstStyle/>
        <a:p>
          <a:endParaRPr lang="de-DE"/>
        </a:p>
      </dgm:t>
    </dgm:pt>
    <dgm:pt modelId="{78DA5926-E616-477F-958D-0D315DFE3607}" type="sibTrans" cxnId="{0D3EE384-314D-467F-B81C-DD237CB10DD4}">
      <dgm:prSet/>
      <dgm:spPr/>
      <dgm:t>
        <a:bodyPr/>
        <a:lstStyle/>
        <a:p>
          <a:endParaRPr lang="de-DE"/>
        </a:p>
      </dgm:t>
    </dgm:pt>
    <dgm:pt modelId="{96D44ACB-26A6-42EA-80C0-51849D425EF2}" type="pres">
      <dgm:prSet presAssocID="{BBBAAD7E-88C6-4067-AF2A-15FBD79438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77121E-B525-4CA3-8F9A-87585FC4C95A}" type="pres">
      <dgm:prSet presAssocID="{FFF25E30-3AE6-4AEB-904B-A7A75DFD50BF}" presName="root" presStyleCnt="0"/>
      <dgm:spPr/>
    </dgm:pt>
    <dgm:pt modelId="{B11B04BA-FEC0-4900-A4C0-3B303B426D6D}" type="pres">
      <dgm:prSet presAssocID="{FFF25E30-3AE6-4AEB-904B-A7A75DFD50BF}" presName="rootComposite" presStyleCnt="0"/>
      <dgm:spPr/>
    </dgm:pt>
    <dgm:pt modelId="{42FC9F3D-4695-4B16-8858-72885F4E06B0}" type="pres">
      <dgm:prSet presAssocID="{FFF25E30-3AE6-4AEB-904B-A7A75DFD50BF}" presName="rootText" presStyleLbl="node1" presStyleIdx="0" presStyleCnt="1" custScaleX="179649"/>
      <dgm:spPr/>
    </dgm:pt>
    <dgm:pt modelId="{BC3EB891-A507-4F75-ADA8-52A6CE2D0580}" type="pres">
      <dgm:prSet presAssocID="{FFF25E30-3AE6-4AEB-904B-A7A75DFD50BF}" presName="rootConnector" presStyleLbl="node1" presStyleIdx="0" presStyleCnt="1"/>
      <dgm:spPr/>
    </dgm:pt>
    <dgm:pt modelId="{15AB2B3A-3012-4815-8956-ADB759A8F9DA}" type="pres">
      <dgm:prSet presAssocID="{FFF25E30-3AE6-4AEB-904B-A7A75DFD50BF}" presName="childShape" presStyleCnt="0"/>
      <dgm:spPr/>
    </dgm:pt>
    <dgm:pt modelId="{608AEB90-99BB-4267-B51E-15C805512585}" type="pres">
      <dgm:prSet presAssocID="{B208CFFD-BD4C-48D9-A16C-4BCC8B0BEBC7}" presName="Name13" presStyleLbl="parChTrans1D2" presStyleIdx="0" presStyleCnt="2"/>
      <dgm:spPr/>
    </dgm:pt>
    <dgm:pt modelId="{189AA88F-90B7-4110-819E-1C5D88127369}" type="pres">
      <dgm:prSet presAssocID="{2C150234-ACD2-4A5A-A95A-F89F32B54D9E}" presName="childText" presStyleLbl="bgAcc1" presStyleIdx="0" presStyleCnt="2" custScaleX="151019">
        <dgm:presLayoutVars>
          <dgm:bulletEnabled val="1"/>
        </dgm:presLayoutVars>
      </dgm:prSet>
      <dgm:spPr/>
    </dgm:pt>
    <dgm:pt modelId="{44DFC2C7-6D59-4DC2-8D40-2505F3C355FE}" type="pres">
      <dgm:prSet presAssocID="{78BA3396-5F0C-4266-A283-E410C38F9DD2}" presName="Name13" presStyleLbl="parChTrans1D2" presStyleIdx="1" presStyleCnt="2"/>
      <dgm:spPr/>
    </dgm:pt>
    <dgm:pt modelId="{54E86D7F-B2BF-410C-9282-F99B62059B9E}" type="pres">
      <dgm:prSet presAssocID="{7F835789-D46F-4B33-8148-DDEFECB5026A}" presName="childText" presStyleLbl="bgAcc1" presStyleIdx="1" presStyleCnt="2" custScaleX="151019">
        <dgm:presLayoutVars>
          <dgm:bulletEnabled val="1"/>
        </dgm:presLayoutVars>
      </dgm:prSet>
      <dgm:spPr/>
    </dgm:pt>
  </dgm:ptLst>
  <dgm:cxnLst>
    <dgm:cxn modelId="{E3C38D07-4F0E-484A-8943-B9D97E375A9E}" type="presOf" srcId="{7F835789-D46F-4B33-8148-DDEFECB5026A}" destId="{54E86D7F-B2BF-410C-9282-F99B62059B9E}" srcOrd="0" destOrd="0" presId="urn:microsoft.com/office/officeart/2005/8/layout/hierarchy3"/>
    <dgm:cxn modelId="{0248D317-CA5A-4454-A2B4-EB37018EA84F}" type="presOf" srcId="{B208CFFD-BD4C-48D9-A16C-4BCC8B0BEBC7}" destId="{608AEB90-99BB-4267-B51E-15C805512585}" srcOrd="0" destOrd="0" presId="urn:microsoft.com/office/officeart/2005/8/layout/hierarchy3"/>
    <dgm:cxn modelId="{0D3EE384-314D-467F-B81C-DD237CB10DD4}" srcId="{FFF25E30-3AE6-4AEB-904B-A7A75DFD50BF}" destId="{7F835789-D46F-4B33-8148-DDEFECB5026A}" srcOrd="1" destOrd="0" parTransId="{78BA3396-5F0C-4266-A283-E410C38F9DD2}" sibTransId="{78DA5926-E616-477F-958D-0D315DFE3607}"/>
    <dgm:cxn modelId="{9FCBC98D-BF82-4E6E-B913-2F5F6020278E}" type="presOf" srcId="{78BA3396-5F0C-4266-A283-E410C38F9DD2}" destId="{44DFC2C7-6D59-4DC2-8D40-2505F3C355FE}" srcOrd="0" destOrd="0" presId="urn:microsoft.com/office/officeart/2005/8/layout/hierarchy3"/>
    <dgm:cxn modelId="{5E41F99B-8BEA-4BD9-9A13-16BC7E9DA209}" srcId="{FFF25E30-3AE6-4AEB-904B-A7A75DFD50BF}" destId="{2C150234-ACD2-4A5A-A95A-F89F32B54D9E}" srcOrd="0" destOrd="0" parTransId="{B208CFFD-BD4C-48D9-A16C-4BCC8B0BEBC7}" sibTransId="{D1979B16-CD3F-4058-B8BB-4087AF3FB440}"/>
    <dgm:cxn modelId="{AD2A809D-AD93-478D-BD4A-30D4E13B7800}" type="presOf" srcId="{BBBAAD7E-88C6-4067-AF2A-15FBD794389D}" destId="{96D44ACB-26A6-42EA-80C0-51849D425EF2}" srcOrd="0" destOrd="0" presId="urn:microsoft.com/office/officeart/2005/8/layout/hierarchy3"/>
    <dgm:cxn modelId="{0042E6BB-0CF9-4BAC-96D4-94E4B38D792A}" type="presOf" srcId="{2C150234-ACD2-4A5A-A95A-F89F32B54D9E}" destId="{189AA88F-90B7-4110-819E-1C5D88127369}" srcOrd="0" destOrd="0" presId="urn:microsoft.com/office/officeart/2005/8/layout/hierarchy3"/>
    <dgm:cxn modelId="{3354DAC3-83C1-438D-B98B-A347FC001FAE}" type="presOf" srcId="{FFF25E30-3AE6-4AEB-904B-A7A75DFD50BF}" destId="{BC3EB891-A507-4F75-ADA8-52A6CE2D0580}" srcOrd="1" destOrd="0" presId="urn:microsoft.com/office/officeart/2005/8/layout/hierarchy3"/>
    <dgm:cxn modelId="{E34804CB-3B93-426F-979C-19AFA012CAA4}" srcId="{BBBAAD7E-88C6-4067-AF2A-15FBD794389D}" destId="{FFF25E30-3AE6-4AEB-904B-A7A75DFD50BF}" srcOrd="0" destOrd="0" parTransId="{29E2D417-0C05-4774-923E-05B72E9FD4B7}" sibTransId="{253DF6C5-7AA2-42FE-9B32-63C96131466B}"/>
    <dgm:cxn modelId="{CCE0B7DE-04A9-4050-8EB2-47E16F713FB7}" type="presOf" srcId="{FFF25E30-3AE6-4AEB-904B-A7A75DFD50BF}" destId="{42FC9F3D-4695-4B16-8858-72885F4E06B0}" srcOrd="0" destOrd="0" presId="urn:microsoft.com/office/officeart/2005/8/layout/hierarchy3"/>
    <dgm:cxn modelId="{20C24ADE-4345-415B-847F-54F84BBFD0FB}" type="presParOf" srcId="{96D44ACB-26A6-42EA-80C0-51849D425EF2}" destId="{CF77121E-B525-4CA3-8F9A-87585FC4C95A}" srcOrd="0" destOrd="0" presId="urn:microsoft.com/office/officeart/2005/8/layout/hierarchy3"/>
    <dgm:cxn modelId="{E788084F-02C9-4A04-844A-C5539091250A}" type="presParOf" srcId="{CF77121E-B525-4CA3-8F9A-87585FC4C95A}" destId="{B11B04BA-FEC0-4900-A4C0-3B303B426D6D}" srcOrd="0" destOrd="0" presId="urn:microsoft.com/office/officeart/2005/8/layout/hierarchy3"/>
    <dgm:cxn modelId="{1B897BAD-F6D8-4A88-921C-071507DE1892}" type="presParOf" srcId="{B11B04BA-FEC0-4900-A4C0-3B303B426D6D}" destId="{42FC9F3D-4695-4B16-8858-72885F4E06B0}" srcOrd="0" destOrd="0" presId="urn:microsoft.com/office/officeart/2005/8/layout/hierarchy3"/>
    <dgm:cxn modelId="{1925EDF9-3E1C-4430-B14C-E76990F2392A}" type="presParOf" srcId="{B11B04BA-FEC0-4900-A4C0-3B303B426D6D}" destId="{BC3EB891-A507-4F75-ADA8-52A6CE2D0580}" srcOrd="1" destOrd="0" presId="urn:microsoft.com/office/officeart/2005/8/layout/hierarchy3"/>
    <dgm:cxn modelId="{11F6D129-DD84-4574-9604-FE182A309F4E}" type="presParOf" srcId="{CF77121E-B525-4CA3-8F9A-87585FC4C95A}" destId="{15AB2B3A-3012-4815-8956-ADB759A8F9DA}" srcOrd="1" destOrd="0" presId="urn:microsoft.com/office/officeart/2005/8/layout/hierarchy3"/>
    <dgm:cxn modelId="{57239B73-55C5-4F3D-ABF6-88DC96B25228}" type="presParOf" srcId="{15AB2B3A-3012-4815-8956-ADB759A8F9DA}" destId="{608AEB90-99BB-4267-B51E-15C805512585}" srcOrd="0" destOrd="0" presId="urn:microsoft.com/office/officeart/2005/8/layout/hierarchy3"/>
    <dgm:cxn modelId="{873C6401-AA5A-4A29-882E-BD72D99B4725}" type="presParOf" srcId="{15AB2B3A-3012-4815-8956-ADB759A8F9DA}" destId="{189AA88F-90B7-4110-819E-1C5D88127369}" srcOrd="1" destOrd="0" presId="urn:microsoft.com/office/officeart/2005/8/layout/hierarchy3"/>
    <dgm:cxn modelId="{86D0E4D6-A3A2-497C-B22C-A29116168552}" type="presParOf" srcId="{15AB2B3A-3012-4815-8956-ADB759A8F9DA}" destId="{44DFC2C7-6D59-4DC2-8D40-2505F3C355FE}" srcOrd="2" destOrd="0" presId="urn:microsoft.com/office/officeart/2005/8/layout/hierarchy3"/>
    <dgm:cxn modelId="{A8F2D811-3308-4AA3-AE7A-9CFFB7B3389A}" type="presParOf" srcId="{15AB2B3A-3012-4815-8956-ADB759A8F9DA}" destId="{54E86D7F-B2BF-410C-9282-F99B62059B9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01EEA2-3F6C-4C81-B06E-9A770195A5A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52D9E4C-C73A-4388-B008-BF655D4F77A1}">
      <dgm:prSet phldrT="[Text]"/>
      <dgm:spPr/>
      <dgm:t>
        <a:bodyPr/>
        <a:lstStyle/>
        <a:p>
          <a:pPr algn="l"/>
          <a:r>
            <a:rPr lang="en-US" noProof="0" dirty="0"/>
            <a:t>Multiparticle</a:t>
          </a:r>
        </a:p>
        <a:p>
          <a:pPr algn="l"/>
          <a:r>
            <a:rPr lang="en-US" noProof="0" dirty="0"/>
            <a:t>picture</a:t>
          </a:r>
          <a:endParaRPr lang="de-DE" dirty="0"/>
        </a:p>
      </dgm:t>
    </dgm:pt>
    <dgm:pt modelId="{6320560A-B2AB-4777-90A5-B75A96BFB020}" type="parTrans" cxnId="{B50B40B0-7E13-4DE6-A522-62B54BF04A74}">
      <dgm:prSet/>
      <dgm:spPr/>
      <dgm:t>
        <a:bodyPr/>
        <a:lstStyle/>
        <a:p>
          <a:endParaRPr lang="de-DE"/>
        </a:p>
      </dgm:t>
    </dgm:pt>
    <dgm:pt modelId="{9EF22613-9D3C-4C34-9F32-CF178D364C56}" type="sibTrans" cxnId="{B50B40B0-7E13-4DE6-A522-62B54BF04A74}">
      <dgm:prSet/>
      <dgm:spPr/>
      <dgm:t>
        <a:bodyPr/>
        <a:lstStyle/>
        <a:p>
          <a:endParaRPr lang="de-DE"/>
        </a:p>
      </dgm:t>
    </dgm:pt>
    <dgm:pt modelId="{A3156D27-567C-4DD5-A0B3-4D02CFD95CF6}">
      <dgm:prSet phldrT="[Text]"/>
      <dgm:spPr/>
      <dgm:t>
        <a:bodyPr/>
        <a:lstStyle/>
        <a:p>
          <a:pPr algn="l"/>
          <a:r>
            <a:rPr lang="en-US" noProof="0" dirty="0"/>
            <a:t>Solving the transport equation</a:t>
          </a:r>
        </a:p>
      </dgm:t>
    </dgm:pt>
    <dgm:pt modelId="{E7FE89CD-9EA1-4453-8D65-B911CD2BB435}" type="parTrans" cxnId="{BF4460DE-0796-4ECC-A730-7666EBAC99D6}">
      <dgm:prSet/>
      <dgm:spPr/>
      <dgm:t>
        <a:bodyPr/>
        <a:lstStyle/>
        <a:p>
          <a:endParaRPr lang="de-DE"/>
        </a:p>
      </dgm:t>
    </dgm:pt>
    <dgm:pt modelId="{6A123FB8-1C80-4302-B33C-1A9A959EDE96}" type="sibTrans" cxnId="{BF4460DE-0796-4ECC-A730-7666EBAC99D6}">
      <dgm:prSet/>
      <dgm:spPr/>
      <dgm:t>
        <a:bodyPr/>
        <a:lstStyle/>
        <a:p>
          <a:endParaRPr lang="de-DE"/>
        </a:p>
      </dgm:t>
    </dgm:pt>
    <dgm:pt modelId="{E187C8C6-677C-4710-9D43-907508914EDD}">
      <dgm:prSet phldrT="[Text]"/>
      <dgm:spPr/>
      <dgm:t>
        <a:bodyPr/>
        <a:lstStyle/>
        <a:p>
          <a:pPr algn="l"/>
          <a:r>
            <a:rPr lang="en-US" noProof="0" dirty="0"/>
            <a:t>Collective behavior, e.g. advection and diffusion is easy to implement</a:t>
          </a:r>
        </a:p>
      </dgm:t>
    </dgm:pt>
    <dgm:pt modelId="{795B0C13-0B0C-4FDD-B612-B1899402FD4F}" type="parTrans" cxnId="{3B3E2476-9F82-4865-AD38-74CE5CE24D07}">
      <dgm:prSet/>
      <dgm:spPr/>
      <dgm:t>
        <a:bodyPr/>
        <a:lstStyle/>
        <a:p>
          <a:endParaRPr lang="de-DE"/>
        </a:p>
      </dgm:t>
    </dgm:pt>
    <dgm:pt modelId="{BDEAFCF0-420F-40AE-84A5-11148EC0452C}" type="sibTrans" cxnId="{3B3E2476-9F82-4865-AD38-74CE5CE24D07}">
      <dgm:prSet/>
      <dgm:spPr/>
      <dgm:t>
        <a:bodyPr/>
        <a:lstStyle/>
        <a:p>
          <a:endParaRPr lang="de-DE"/>
        </a:p>
      </dgm:t>
    </dgm:pt>
    <dgm:pt modelId="{99BCD875-9D80-45E9-A0C0-95C950E5EAEF}" type="pres">
      <dgm:prSet presAssocID="{7201EEA2-3F6C-4C81-B06E-9A770195A5A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82ABE4-AD74-412C-A0FB-FD4A83B5255D}" type="pres">
      <dgm:prSet presAssocID="{A52D9E4C-C73A-4388-B008-BF655D4F77A1}" presName="root" presStyleCnt="0"/>
      <dgm:spPr/>
    </dgm:pt>
    <dgm:pt modelId="{E53F0572-CEB7-48AC-85C5-66C1A1D8F24C}" type="pres">
      <dgm:prSet presAssocID="{A52D9E4C-C73A-4388-B008-BF655D4F77A1}" presName="rootComposite" presStyleCnt="0"/>
      <dgm:spPr/>
    </dgm:pt>
    <dgm:pt modelId="{70D32D82-71DC-4764-BA62-C78D5FB6046F}" type="pres">
      <dgm:prSet presAssocID="{A52D9E4C-C73A-4388-B008-BF655D4F77A1}" presName="rootText" presStyleLbl="node1" presStyleIdx="0" presStyleCnt="1" custScaleX="171436" custLinFactNeighborX="-12117" custLinFactNeighborY="-2423"/>
      <dgm:spPr/>
    </dgm:pt>
    <dgm:pt modelId="{8063E3AF-2F26-49DA-B00B-EF624CAADE91}" type="pres">
      <dgm:prSet presAssocID="{A52D9E4C-C73A-4388-B008-BF655D4F77A1}" presName="rootConnector" presStyleLbl="node1" presStyleIdx="0" presStyleCnt="1"/>
      <dgm:spPr/>
    </dgm:pt>
    <dgm:pt modelId="{65ABBCE2-643B-4677-B5E6-614420E4AE54}" type="pres">
      <dgm:prSet presAssocID="{A52D9E4C-C73A-4388-B008-BF655D4F77A1}" presName="childShape" presStyleCnt="0"/>
      <dgm:spPr/>
    </dgm:pt>
    <dgm:pt modelId="{BC971B5F-7B9A-49B0-AD73-8CC68EC3CA41}" type="pres">
      <dgm:prSet presAssocID="{E7FE89CD-9EA1-4453-8D65-B911CD2BB435}" presName="Name13" presStyleLbl="parChTrans1D2" presStyleIdx="0" presStyleCnt="2"/>
      <dgm:spPr/>
    </dgm:pt>
    <dgm:pt modelId="{8DEA9DB8-86F7-4B62-8F16-8A916544CFEF}" type="pres">
      <dgm:prSet presAssocID="{A3156D27-567C-4DD5-A0B3-4D02CFD95CF6}" presName="childText" presStyleLbl="bgAcc1" presStyleIdx="0" presStyleCnt="2" custScaleX="159248" custLinFactNeighborX="-15146" custLinFactNeighborY="-2423">
        <dgm:presLayoutVars>
          <dgm:bulletEnabled val="1"/>
        </dgm:presLayoutVars>
      </dgm:prSet>
      <dgm:spPr/>
    </dgm:pt>
    <dgm:pt modelId="{4F3FB0F2-1F58-4E43-A922-EC4F29D245AB}" type="pres">
      <dgm:prSet presAssocID="{795B0C13-0B0C-4FDD-B612-B1899402FD4F}" presName="Name13" presStyleLbl="parChTrans1D2" presStyleIdx="1" presStyleCnt="2"/>
      <dgm:spPr/>
    </dgm:pt>
    <dgm:pt modelId="{0931DC3B-96B1-4DE7-B0CB-23BE942D4D1D}" type="pres">
      <dgm:prSet presAssocID="{E187C8C6-677C-4710-9D43-907508914EDD}" presName="childText" presStyleLbl="bgAcc1" presStyleIdx="1" presStyleCnt="2" custScaleX="161533" custLinFactNeighborX="-15146" custLinFactNeighborY="-2423">
        <dgm:presLayoutVars>
          <dgm:bulletEnabled val="1"/>
        </dgm:presLayoutVars>
      </dgm:prSet>
      <dgm:spPr/>
    </dgm:pt>
  </dgm:ptLst>
  <dgm:cxnLst>
    <dgm:cxn modelId="{0E57FF48-1E71-4D14-929C-8816198B7313}" type="presOf" srcId="{E187C8C6-677C-4710-9D43-907508914EDD}" destId="{0931DC3B-96B1-4DE7-B0CB-23BE942D4D1D}" srcOrd="0" destOrd="0" presId="urn:microsoft.com/office/officeart/2005/8/layout/hierarchy3"/>
    <dgm:cxn modelId="{3B3E2476-9F82-4865-AD38-74CE5CE24D07}" srcId="{A52D9E4C-C73A-4388-B008-BF655D4F77A1}" destId="{E187C8C6-677C-4710-9D43-907508914EDD}" srcOrd="1" destOrd="0" parTransId="{795B0C13-0B0C-4FDD-B612-B1899402FD4F}" sibTransId="{BDEAFCF0-420F-40AE-84A5-11148EC0452C}"/>
    <dgm:cxn modelId="{03348C97-AC88-4FB4-BD4B-55742437E022}" type="presOf" srcId="{A3156D27-567C-4DD5-A0B3-4D02CFD95CF6}" destId="{8DEA9DB8-86F7-4B62-8F16-8A916544CFEF}" srcOrd="0" destOrd="0" presId="urn:microsoft.com/office/officeart/2005/8/layout/hierarchy3"/>
    <dgm:cxn modelId="{B50B40B0-7E13-4DE6-A522-62B54BF04A74}" srcId="{7201EEA2-3F6C-4C81-B06E-9A770195A5AE}" destId="{A52D9E4C-C73A-4388-B008-BF655D4F77A1}" srcOrd="0" destOrd="0" parTransId="{6320560A-B2AB-4777-90A5-B75A96BFB020}" sibTransId="{9EF22613-9D3C-4C34-9F32-CF178D364C56}"/>
    <dgm:cxn modelId="{118441BD-143E-4BB6-A6EB-96AFDAA8704B}" type="presOf" srcId="{7201EEA2-3F6C-4C81-B06E-9A770195A5AE}" destId="{99BCD875-9D80-45E9-A0C0-95C950E5EAEF}" srcOrd="0" destOrd="0" presId="urn:microsoft.com/office/officeart/2005/8/layout/hierarchy3"/>
    <dgm:cxn modelId="{626C84C5-FC1C-4FEF-A3C2-FE4118FE3981}" type="presOf" srcId="{E7FE89CD-9EA1-4453-8D65-B911CD2BB435}" destId="{BC971B5F-7B9A-49B0-AD73-8CC68EC3CA41}" srcOrd="0" destOrd="0" presId="urn:microsoft.com/office/officeart/2005/8/layout/hierarchy3"/>
    <dgm:cxn modelId="{A73663D7-DD4A-43AA-8954-A4FA84918AB4}" type="presOf" srcId="{795B0C13-0B0C-4FDD-B612-B1899402FD4F}" destId="{4F3FB0F2-1F58-4E43-A922-EC4F29D245AB}" srcOrd="0" destOrd="0" presId="urn:microsoft.com/office/officeart/2005/8/layout/hierarchy3"/>
    <dgm:cxn modelId="{66BCD2DD-DF7D-4C45-A70D-F9C48A091C17}" type="presOf" srcId="{A52D9E4C-C73A-4388-B008-BF655D4F77A1}" destId="{8063E3AF-2F26-49DA-B00B-EF624CAADE91}" srcOrd="1" destOrd="0" presId="urn:microsoft.com/office/officeart/2005/8/layout/hierarchy3"/>
    <dgm:cxn modelId="{BF4460DE-0796-4ECC-A730-7666EBAC99D6}" srcId="{A52D9E4C-C73A-4388-B008-BF655D4F77A1}" destId="{A3156D27-567C-4DD5-A0B3-4D02CFD95CF6}" srcOrd="0" destOrd="0" parTransId="{E7FE89CD-9EA1-4453-8D65-B911CD2BB435}" sibTransId="{6A123FB8-1C80-4302-B33C-1A9A959EDE96}"/>
    <dgm:cxn modelId="{C147F1DF-AEDC-4A25-A962-139EA92FD0E0}" type="presOf" srcId="{A52D9E4C-C73A-4388-B008-BF655D4F77A1}" destId="{70D32D82-71DC-4764-BA62-C78D5FB6046F}" srcOrd="0" destOrd="0" presId="urn:microsoft.com/office/officeart/2005/8/layout/hierarchy3"/>
    <dgm:cxn modelId="{5E6A0EE7-9123-4FAC-AECF-F8BC8CE27F28}" type="presParOf" srcId="{99BCD875-9D80-45E9-A0C0-95C950E5EAEF}" destId="{BC82ABE4-AD74-412C-A0FB-FD4A83B5255D}" srcOrd="0" destOrd="0" presId="urn:microsoft.com/office/officeart/2005/8/layout/hierarchy3"/>
    <dgm:cxn modelId="{5D5329A1-8E1C-4B59-B5AE-00DCC9159613}" type="presParOf" srcId="{BC82ABE4-AD74-412C-A0FB-FD4A83B5255D}" destId="{E53F0572-CEB7-48AC-85C5-66C1A1D8F24C}" srcOrd="0" destOrd="0" presId="urn:microsoft.com/office/officeart/2005/8/layout/hierarchy3"/>
    <dgm:cxn modelId="{41B9829B-9487-4D62-8535-D471D049CD1F}" type="presParOf" srcId="{E53F0572-CEB7-48AC-85C5-66C1A1D8F24C}" destId="{70D32D82-71DC-4764-BA62-C78D5FB6046F}" srcOrd="0" destOrd="0" presId="urn:microsoft.com/office/officeart/2005/8/layout/hierarchy3"/>
    <dgm:cxn modelId="{10DBF064-D6D0-4EB7-8210-45CB42C2B548}" type="presParOf" srcId="{E53F0572-CEB7-48AC-85C5-66C1A1D8F24C}" destId="{8063E3AF-2F26-49DA-B00B-EF624CAADE91}" srcOrd="1" destOrd="0" presId="urn:microsoft.com/office/officeart/2005/8/layout/hierarchy3"/>
    <dgm:cxn modelId="{27FD8521-8D2F-40D2-BF67-A08789FE94F8}" type="presParOf" srcId="{BC82ABE4-AD74-412C-A0FB-FD4A83B5255D}" destId="{65ABBCE2-643B-4677-B5E6-614420E4AE54}" srcOrd="1" destOrd="0" presId="urn:microsoft.com/office/officeart/2005/8/layout/hierarchy3"/>
    <dgm:cxn modelId="{BD31A739-CA22-4554-B85D-E3433CB66768}" type="presParOf" srcId="{65ABBCE2-643B-4677-B5E6-614420E4AE54}" destId="{BC971B5F-7B9A-49B0-AD73-8CC68EC3CA41}" srcOrd="0" destOrd="0" presId="urn:microsoft.com/office/officeart/2005/8/layout/hierarchy3"/>
    <dgm:cxn modelId="{DA771343-2A17-4073-A727-F3D543C22F26}" type="presParOf" srcId="{65ABBCE2-643B-4677-B5E6-614420E4AE54}" destId="{8DEA9DB8-86F7-4B62-8F16-8A916544CFEF}" srcOrd="1" destOrd="0" presId="urn:microsoft.com/office/officeart/2005/8/layout/hierarchy3"/>
    <dgm:cxn modelId="{62E06565-0669-452B-A977-6A3CA8881A55}" type="presParOf" srcId="{65ABBCE2-643B-4677-B5E6-614420E4AE54}" destId="{4F3FB0F2-1F58-4E43-A922-EC4F29D245AB}" srcOrd="2" destOrd="0" presId="urn:microsoft.com/office/officeart/2005/8/layout/hierarchy3"/>
    <dgm:cxn modelId="{E09D60CC-35F8-473D-87F2-E7F83BFA408B}" type="presParOf" srcId="{65ABBCE2-643B-4677-B5E6-614420E4AE54}" destId="{0931DC3B-96B1-4DE7-B0CB-23BE942D4D1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A0B52E-F86F-461A-AFC8-09A3AB5D043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8373C4CE-D4CD-44A8-9170-EC936FD4B748}">
          <dgm:prSet phldrT="[Text]"/>
          <dgm:spPr/>
          <dgm:t>
            <a:bodyPr/>
            <a:lstStyle/>
            <a:p>
              <a:r>
                <a:rPr lang="en-US" noProof="0" dirty="0"/>
                <a:t>Acceleration is possible up to </a:t>
              </a:r>
              <a14:m>
                <m:oMath xmlns:m="http://schemas.openxmlformats.org/officeDocument/2006/math">
                  <m:sSup>
                    <m:sSupPr>
                      <m:ctrlPr>
                        <a:rPr lang="de-DE" b="0" i="1" noProof="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de-DE" b="0" i="1" noProof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b="0" i="1" noProof="0" smtClean="0">
                          <a:latin typeface="Cambria Math" panose="02040503050406030204" pitchFamily="18" charset="0"/>
                        </a:rPr>
                        <m:t>=10</m:t>
                      </m:r>
                    </m:e>
                    <m:sup>
                      <m:r>
                        <a:rPr lang="de-DE" b="0" i="1" noProof="0" smtClean="0">
                          <a:latin typeface="Cambria Math" panose="02040503050406030204" pitchFamily="18" charset="0"/>
                        </a:rPr>
                        <m:t>16</m:t>
                      </m:r>
                    </m:sup>
                  </m:sSup>
                  <m:r>
                    <a:rPr lang="de-DE" b="0" i="1" noProof="0" smtClean="0">
                      <a:latin typeface="Cambria Math" panose="02040503050406030204" pitchFamily="18" charset="0"/>
                    </a:rPr>
                    <m:t>𝑒𝑉</m:t>
                  </m:r>
                  <m:r>
                    <a:rPr lang="de-DE" b="0" i="1" noProof="0" smtClean="0"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noProof="0" dirty="0"/>
                <a:t> (see Bustard et al. 2016).</a:t>
              </a:r>
            </a:p>
          </dgm:t>
        </dgm:pt>
      </mc:Choice>
      <mc:Fallback xmlns="">
        <dgm:pt modelId="{8373C4CE-D4CD-44A8-9170-EC936FD4B748}">
          <dgm:prSet phldrT="[Text]"/>
          <dgm:spPr/>
          <dgm:t>
            <a:bodyPr/>
            <a:lstStyle/>
            <a:p>
              <a:r>
                <a:rPr lang="en-US" noProof="0" dirty="0"/>
                <a:t>Acceleration is possible up to </a:t>
              </a:r>
              <a:r>
                <a:rPr lang="de-DE" b="0" i="0" noProof="0">
                  <a:latin typeface="Cambria Math" panose="02040503050406030204" pitchFamily="18" charset="0"/>
                </a:rPr>
                <a:t>〖𝐸=10〗^16 𝑒𝑉 </a:t>
              </a:r>
              <a:r>
                <a:rPr lang="en-US" noProof="0" dirty="0"/>
                <a:t> (see Bustard et al. 2016).</a:t>
              </a:r>
            </a:p>
          </dgm:t>
        </dgm:pt>
      </mc:Fallback>
    </mc:AlternateContent>
    <dgm:pt modelId="{891BF798-AB08-4216-B2CD-5866B3BBDEDF}" type="parTrans" cxnId="{4D211E8A-C80A-4D85-B70F-76AB5963B3F2}">
      <dgm:prSet/>
      <dgm:spPr/>
      <dgm:t>
        <a:bodyPr/>
        <a:lstStyle/>
        <a:p>
          <a:endParaRPr lang="de-DE"/>
        </a:p>
      </dgm:t>
    </dgm:pt>
    <dgm:pt modelId="{F48AD7CF-3570-4D58-A6A7-7D76370A1F16}" type="sibTrans" cxnId="{4D211E8A-C80A-4D85-B70F-76AB5963B3F2}">
      <dgm:prSet/>
      <dgm:spPr>
        <a:solidFill>
          <a:schemeClr val="accent6">
            <a:alpha val="90000"/>
          </a:schemeClr>
        </a:solidFill>
        <a:ln>
          <a:solidFill>
            <a:schemeClr val="accent6">
              <a:alpha val="90000"/>
            </a:schemeClr>
          </a:solidFill>
        </a:ln>
      </dgm:spPr>
      <dgm:t>
        <a:bodyPr/>
        <a:lstStyle/>
        <a:p>
          <a:endParaRPr lang="de-DE">
            <a:solidFill>
              <a:schemeClr val="accent6"/>
            </a:solidFill>
          </a:endParaRPr>
        </a:p>
      </dgm:t>
    </dgm:pt>
    <dgm:pt modelId="{AEDE9321-9363-44A9-9F02-C09316BF0433}">
      <dgm:prSet phldrT="[Text]"/>
      <dgm:spPr/>
      <dgm:t>
        <a:bodyPr/>
        <a:lstStyle/>
        <a:p>
          <a:r>
            <a:rPr lang="de-DE" dirty="0" err="1"/>
            <a:t>Isotropic</a:t>
          </a:r>
          <a:r>
            <a:rPr lang="de-DE" dirty="0"/>
            <a:t> (?) </a:t>
          </a:r>
          <a:r>
            <a:rPr lang="de-DE" dirty="0" err="1"/>
            <a:t>flux</a:t>
          </a:r>
          <a:r>
            <a:rPr lang="de-DE" dirty="0"/>
            <a:t> in </a:t>
          </a:r>
          <a:r>
            <a:rPr lang="de-DE" dirty="0" err="1"/>
            <a:t>the</a:t>
          </a:r>
          <a:r>
            <a:rPr lang="de-DE" dirty="0"/>
            <a:t> „</a:t>
          </a:r>
          <a:r>
            <a:rPr lang="de-DE" dirty="0" err="1"/>
            <a:t>knee</a:t>
          </a:r>
          <a:r>
            <a:rPr lang="de-DE" dirty="0"/>
            <a:t>“ </a:t>
          </a:r>
          <a:r>
            <a:rPr lang="de-DE" dirty="0" err="1"/>
            <a:t>to</a:t>
          </a:r>
          <a:r>
            <a:rPr lang="de-DE" dirty="0"/>
            <a:t> „</a:t>
          </a:r>
          <a:r>
            <a:rPr lang="de-DE" dirty="0" err="1"/>
            <a:t>ankle</a:t>
          </a:r>
          <a:r>
            <a:rPr lang="de-DE" dirty="0"/>
            <a:t>“ </a:t>
          </a:r>
          <a:r>
            <a:rPr lang="de-DE" dirty="0" err="1"/>
            <a:t>region</a:t>
          </a:r>
          <a:r>
            <a:rPr lang="de-DE" dirty="0"/>
            <a:t>. </a:t>
          </a:r>
        </a:p>
      </dgm:t>
    </dgm:pt>
    <dgm:pt modelId="{746C21A9-34E2-49CE-B487-C99702E54EE4}" type="parTrans" cxnId="{832A1331-016D-4C9B-B66C-F4753650D7B3}">
      <dgm:prSet/>
      <dgm:spPr/>
      <dgm:t>
        <a:bodyPr/>
        <a:lstStyle/>
        <a:p>
          <a:endParaRPr lang="de-DE"/>
        </a:p>
      </dgm:t>
    </dgm:pt>
    <dgm:pt modelId="{E81D92C5-4F0C-4C2C-9BC1-F51630C631C3}" type="sibTrans" cxnId="{832A1331-016D-4C9B-B66C-F4753650D7B3}">
      <dgm:prSet/>
      <dgm:spPr>
        <a:solidFill>
          <a:schemeClr val="accent6">
            <a:alpha val="90000"/>
          </a:schemeClr>
        </a:solidFill>
        <a:ln>
          <a:solidFill>
            <a:schemeClr val="accent6">
              <a:alpha val="90000"/>
            </a:schemeClr>
          </a:solidFill>
        </a:ln>
      </dgm:spPr>
      <dgm:t>
        <a:bodyPr/>
        <a:lstStyle/>
        <a:p>
          <a:endParaRPr lang="de-DE"/>
        </a:p>
      </dgm:t>
    </dgm:pt>
    <dgm:pt modelId="{D9AFE393-F7FD-4E51-96CD-72FC88938889}">
      <dgm:prSet phldrT="[Text]"/>
      <dgm:spPr/>
      <dgm:t>
        <a:bodyPr/>
        <a:lstStyle/>
        <a:p>
          <a:r>
            <a:rPr lang="de-DE" dirty="0" err="1"/>
            <a:t>Build</a:t>
          </a:r>
          <a:r>
            <a:rPr lang="de-DE" dirty="0"/>
            <a:t> a </a:t>
          </a:r>
          <a:r>
            <a:rPr lang="de-DE" dirty="0" err="1"/>
            <a:t>model</a:t>
          </a:r>
          <a:r>
            <a:rPr lang="de-DE" dirty="0"/>
            <a:t> in </a:t>
          </a:r>
          <a:r>
            <a:rPr lang="de-DE" dirty="0" err="1"/>
            <a:t>CRPropa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find out.</a:t>
          </a:r>
        </a:p>
      </dgm:t>
    </dgm:pt>
    <dgm:pt modelId="{901917F4-753F-469B-947D-D3E9EA59A0C5}" type="parTrans" cxnId="{9BB70BF6-3D96-409A-B9AC-716797D7ACD7}">
      <dgm:prSet/>
      <dgm:spPr/>
      <dgm:t>
        <a:bodyPr/>
        <a:lstStyle/>
        <a:p>
          <a:endParaRPr lang="de-DE"/>
        </a:p>
      </dgm:t>
    </dgm:pt>
    <dgm:pt modelId="{D3746C2C-39AA-4B03-A2B8-3C09A28BF8E6}" type="sibTrans" cxnId="{9BB70BF6-3D96-409A-B9AC-716797D7ACD7}">
      <dgm:prSet/>
      <dgm:spPr/>
      <dgm:t>
        <a:bodyPr/>
        <a:lstStyle/>
        <a:p>
          <a:endParaRPr lang="de-DE"/>
        </a:p>
      </dgm:t>
    </dgm:pt>
    <dgm:pt modelId="{191BDA8A-B3C5-433E-A008-B6B748611BD0}">
      <dgm:prSet phldrT="[Text]"/>
      <dgm:spPr/>
      <dgm:t>
        <a:bodyPr/>
        <a:lstStyle/>
        <a:p>
          <a:r>
            <a:rPr lang="de-DE" dirty="0" err="1"/>
            <a:t>Possible</a:t>
          </a:r>
          <a:r>
            <a:rPr lang="de-DE" dirty="0"/>
            <a:t> </a:t>
          </a:r>
          <a:r>
            <a:rPr lang="de-DE" dirty="0" err="1"/>
            <a:t>explanation</a:t>
          </a:r>
          <a:r>
            <a:rPr lang="de-DE" dirty="0"/>
            <a:t> </a:t>
          </a:r>
          <a:r>
            <a:rPr lang="de-DE" dirty="0" err="1"/>
            <a:t>for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transition</a:t>
          </a:r>
          <a:r>
            <a:rPr lang="de-DE" dirty="0"/>
            <a:t> </a:t>
          </a:r>
          <a:r>
            <a:rPr lang="de-DE" dirty="0" err="1"/>
            <a:t>region</a:t>
          </a:r>
          <a:endParaRPr lang="de-DE" dirty="0"/>
        </a:p>
      </dgm:t>
    </dgm:pt>
    <dgm:pt modelId="{45BEFB0C-6FB5-482D-93CA-465E87B6CAF4}" type="parTrans" cxnId="{B3E42B4D-6598-4A1D-A453-2458F62B26DC}">
      <dgm:prSet/>
      <dgm:spPr/>
      <dgm:t>
        <a:bodyPr/>
        <a:lstStyle/>
        <a:p>
          <a:endParaRPr lang="de-DE"/>
        </a:p>
      </dgm:t>
    </dgm:pt>
    <dgm:pt modelId="{EAA12E95-54DA-4EDE-A38C-29BE7E24809C}" type="sibTrans" cxnId="{B3E42B4D-6598-4A1D-A453-2458F62B26DC}">
      <dgm:prSet/>
      <dgm:spPr>
        <a:solidFill>
          <a:schemeClr val="accent6">
            <a:alpha val="90000"/>
          </a:schemeClr>
        </a:solidFill>
        <a:ln>
          <a:solidFill>
            <a:schemeClr val="accent6">
              <a:alpha val="90000"/>
            </a:schemeClr>
          </a:solidFill>
        </a:ln>
      </dgm:spPr>
      <dgm:t>
        <a:bodyPr/>
        <a:lstStyle/>
        <a:p>
          <a:endParaRPr lang="de-DE"/>
        </a:p>
      </dgm:t>
    </dgm:pt>
    <dgm:pt modelId="{6D89D01A-720E-4A12-9C72-03448A2535C6}">
      <dgm:prSet phldrT="[Text]"/>
      <dgm:spPr/>
      <dgm:t>
        <a:bodyPr/>
        <a:lstStyle/>
        <a:p>
          <a:r>
            <a:rPr lang="de-DE" dirty="0"/>
            <a:t>Can CRs diffuse back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Galactic</a:t>
          </a:r>
          <a:r>
            <a:rPr lang="de-DE" dirty="0"/>
            <a:t> </a:t>
          </a:r>
          <a:r>
            <a:rPr lang="de-DE" dirty="0" err="1"/>
            <a:t>disk</a:t>
          </a:r>
          <a:r>
            <a:rPr lang="de-DE" dirty="0"/>
            <a:t>?</a:t>
          </a:r>
        </a:p>
      </dgm:t>
    </dgm:pt>
    <dgm:pt modelId="{773FD286-195F-4799-8603-B3840563FE20}" type="parTrans" cxnId="{E02ECC61-005C-4616-9466-9846A2B62E41}">
      <dgm:prSet/>
      <dgm:spPr/>
      <dgm:t>
        <a:bodyPr/>
        <a:lstStyle/>
        <a:p>
          <a:endParaRPr lang="de-DE"/>
        </a:p>
      </dgm:t>
    </dgm:pt>
    <dgm:pt modelId="{310FEB15-7560-482B-87F5-2E6597466700}" type="sibTrans" cxnId="{E02ECC61-005C-4616-9466-9846A2B62E41}">
      <dgm:prSet/>
      <dgm:spPr>
        <a:solidFill>
          <a:schemeClr val="accent6">
            <a:alpha val="90000"/>
          </a:schemeClr>
        </a:solidFill>
        <a:ln>
          <a:solidFill>
            <a:schemeClr val="accent6">
              <a:alpha val="90000"/>
            </a:schemeClr>
          </a:solidFill>
        </a:ln>
      </dgm:spPr>
      <dgm:t>
        <a:bodyPr/>
        <a:lstStyle/>
        <a:p>
          <a:endParaRPr lang="de-DE"/>
        </a:p>
      </dgm:t>
    </dgm:pt>
    <dgm:pt modelId="{2E4F3746-F52B-41CF-B07C-CB25175717EA}" type="pres">
      <dgm:prSet presAssocID="{17A0B52E-F86F-461A-AFC8-09A3AB5D0432}" presName="outerComposite" presStyleCnt="0">
        <dgm:presLayoutVars>
          <dgm:chMax val="5"/>
          <dgm:dir/>
          <dgm:resizeHandles val="exact"/>
        </dgm:presLayoutVars>
      </dgm:prSet>
      <dgm:spPr/>
    </dgm:pt>
    <dgm:pt modelId="{F3E88FEF-FBFF-4161-B002-619B13C34D2E}" type="pres">
      <dgm:prSet presAssocID="{17A0B52E-F86F-461A-AFC8-09A3AB5D0432}" presName="dummyMaxCanvas" presStyleCnt="0">
        <dgm:presLayoutVars/>
      </dgm:prSet>
      <dgm:spPr/>
    </dgm:pt>
    <dgm:pt modelId="{C7110835-8A88-4661-A55D-980EE5393639}" type="pres">
      <dgm:prSet presAssocID="{17A0B52E-F86F-461A-AFC8-09A3AB5D0432}" presName="FiveNodes_1" presStyleLbl="node1" presStyleIdx="0" presStyleCnt="5">
        <dgm:presLayoutVars>
          <dgm:bulletEnabled val="1"/>
        </dgm:presLayoutVars>
      </dgm:prSet>
      <dgm:spPr/>
    </dgm:pt>
    <dgm:pt modelId="{0CB6FFD6-75D3-4B57-B1EB-9D2392FC8261}" type="pres">
      <dgm:prSet presAssocID="{17A0B52E-F86F-461A-AFC8-09A3AB5D0432}" presName="FiveNodes_2" presStyleLbl="node1" presStyleIdx="1" presStyleCnt="5">
        <dgm:presLayoutVars>
          <dgm:bulletEnabled val="1"/>
        </dgm:presLayoutVars>
      </dgm:prSet>
      <dgm:spPr/>
    </dgm:pt>
    <dgm:pt modelId="{C4BE89C2-EC9D-4286-8E69-70A90C4C5964}" type="pres">
      <dgm:prSet presAssocID="{17A0B52E-F86F-461A-AFC8-09A3AB5D0432}" presName="FiveNodes_3" presStyleLbl="node1" presStyleIdx="2" presStyleCnt="5">
        <dgm:presLayoutVars>
          <dgm:bulletEnabled val="1"/>
        </dgm:presLayoutVars>
      </dgm:prSet>
      <dgm:spPr/>
    </dgm:pt>
    <dgm:pt modelId="{35B89D56-5921-4F0F-A01F-F93DB79A094D}" type="pres">
      <dgm:prSet presAssocID="{17A0B52E-F86F-461A-AFC8-09A3AB5D0432}" presName="FiveNodes_4" presStyleLbl="node1" presStyleIdx="3" presStyleCnt="5">
        <dgm:presLayoutVars>
          <dgm:bulletEnabled val="1"/>
        </dgm:presLayoutVars>
      </dgm:prSet>
      <dgm:spPr/>
    </dgm:pt>
    <dgm:pt modelId="{EB667B74-834B-4FAB-8615-28ABD5BF5515}" type="pres">
      <dgm:prSet presAssocID="{17A0B52E-F86F-461A-AFC8-09A3AB5D0432}" presName="FiveNodes_5" presStyleLbl="node1" presStyleIdx="4" presStyleCnt="5">
        <dgm:presLayoutVars>
          <dgm:bulletEnabled val="1"/>
        </dgm:presLayoutVars>
      </dgm:prSet>
      <dgm:spPr/>
    </dgm:pt>
    <dgm:pt modelId="{1B50907D-0BF0-4CEE-AEDE-EC607F6F243A}" type="pres">
      <dgm:prSet presAssocID="{17A0B52E-F86F-461A-AFC8-09A3AB5D0432}" presName="FiveConn_1-2" presStyleLbl="fgAccFollowNode1" presStyleIdx="0" presStyleCnt="4">
        <dgm:presLayoutVars>
          <dgm:bulletEnabled val="1"/>
        </dgm:presLayoutVars>
      </dgm:prSet>
      <dgm:spPr/>
    </dgm:pt>
    <dgm:pt modelId="{96B76A7B-9ED1-47A0-AE82-2578E36BAC29}" type="pres">
      <dgm:prSet presAssocID="{17A0B52E-F86F-461A-AFC8-09A3AB5D0432}" presName="FiveConn_2-3" presStyleLbl="fgAccFollowNode1" presStyleIdx="1" presStyleCnt="4">
        <dgm:presLayoutVars>
          <dgm:bulletEnabled val="1"/>
        </dgm:presLayoutVars>
      </dgm:prSet>
      <dgm:spPr/>
    </dgm:pt>
    <dgm:pt modelId="{7F679D6D-7746-45B8-A1F4-C963DD128F3F}" type="pres">
      <dgm:prSet presAssocID="{17A0B52E-F86F-461A-AFC8-09A3AB5D0432}" presName="FiveConn_3-4" presStyleLbl="fgAccFollowNode1" presStyleIdx="2" presStyleCnt="4">
        <dgm:presLayoutVars>
          <dgm:bulletEnabled val="1"/>
        </dgm:presLayoutVars>
      </dgm:prSet>
      <dgm:spPr/>
    </dgm:pt>
    <dgm:pt modelId="{B11989F8-3D21-402F-B198-E7D078C5CB27}" type="pres">
      <dgm:prSet presAssocID="{17A0B52E-F86F-461A-AFC8-09A3AB5D0432}" presName="FiveConn_4-5" presStyleLbl="fgAccFollowNode1" presStyleIdx="3" presStyleCnt="4">
        <dgm:presLayoutVars>
          <dgm:bulletEnabled val="1"/>
        </dgm:presLayoutVars>
      </dgm:prSet>
      <dgm:spPr/>
    </dgm:pt>
    <dgm:pt modelId="{174D45A4-BEFD-476E-B59D-B3B73B225FEF}" type="pres">
      <dgm:prSet presAssocID="{17A0B52E-F86F-461A-AFC8-09A3AB5D0432}" presName="FiveNodes_1_text" presStyleLbl="node1" presStyleIdx="4" presStyleCnt="5">
        <dgm:presLayoutVars>
          <dgm:bulletEnabled val="1"/>
        </dgm:presLayoutVars>
      </dgm:prSet>
      <dgm:spPr/>
    </dgm:pt>
    <dgm:pt modelId="{F18B5FD1-03E5-4C96-9832-37A3B0F5400A}" type="pres">
      <dgm:prSet presAssocID="{17A0B52E-F86F-461A-AFC8-09A3AB5D0432}" presName="FiveNodes_2_text" presStyleLbl="node1" presStyleIdx="4" presStyleCnt="5">
        <dgm:presLayoutVars>
          <dgm:bulletEnabled val="1"/>
        </dgm:presLayoutVars>
      </dgm:prSet>
      <dgm:spPr/>
    </dgm:pt>
    <dgm:pt modelId="{52384289-4B55-4F45-AFE3-40573B1B8D9A}" type="pres">
      <dgm:prSet presAssocID="{17A0B52E-F86F-461A-AFC8-09A3AB5D0432}" presName="FiveNodes_3_text" presStyleLbl="node1" presStyleIdx="4" presStyleCnt="5">
        <dgm:presLayoutVars>
          <dgm:bulletEnabled val="1"/>
        </dgm:presLayoutVars>
      </dgm:prSet>
      <dgm:spPr/>
    </dgm:pt>
    <dgm:pt modelId="{BB8329FB-5BAE-478B-8CD0-2492A1E7411E}" type="pres">
      <dgm:prSet presAssocID="{17A0B52E-F86F-461A-AFC8-09A3AB5D0432}" presName="FiveNodes_4_text" presStyleLbl="node1" presStyleIdx="4" presStyleCnt="5">
        <dgm:presLayoutVars>
          <dgm:bulletEnabled val="1"/>
        </dgm:presLayoutVars>
      </dgm:prSet>
      <dgm:spPr/>
    </dgm:pt>
    <dgm:pt modelId="{962A1ED7-04EE-41F7-B747-99BA799076AE}" type="pres">
      <dgm:prSet presAssocID="{17A0B52E-F86F-461A-AFC8-09A3AB5D043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333B801-9FC9-4C42-976E-CB66990CA7C3}" type="presOf" srcId="{191BDA8A-B3C5-433E-A008-B6B748611BD0}" destId="{C4BE89C2-EC9D-4286-8E69-70A90C4C5964}" srcOrd="0" destOrd="0" presId="urn:microsoft.com/office/officeart/2005/8/layout/vProcess5"/>
    <dgm:cxn modelId="{2A2D7906-A235-43AE-BFAD-7930CCE5FF83}" type="presOf" srcId="{17A0B52E-F86F-461A-AFC8-09A3AB5D0432}" destId="{2E4F3746-F52B-41CF-B07C-CB25175717EA}" srcOrd="0" destOrd="0" presId="urn:microsoft.com/office/officeart/2005/8/layout/vProcess5"/>
    <dgm:cxn modelId="{832A1331-016D-4C9B-B66C-F4753650D7B3}" srcId="{17A0B52E-F86F-461A-AFC8-09A3AB5D0432}" destId="{AEDE9321-9363-44A9-9F02-C09316BF0433}" srcOrd="1" destOrd="0" parTransId="{746C21A9-34E2-49CE-B487-C99702E54EE4}" sibTransId="{E81D92C5-4F0C-4C2C-9BC1-F51630C631C3}"/>
    <dgm:cxn modelId="{E2A2A832-908F-430A-8C85-A127132992A9}" type="presOf" srcId="{310FEB15-7560-482B-87F5-2E6597466700}" destId="{B11989F8-3D21-402F-B198-E7D078C5CB27}" srcOrd="0" destOrd="0" presId="urn:microsoft.com/office/officeart/2005/8/layout/vProcess5"/>
    <dgm:cxn modelId="{714B2E37-4C24-4B0C-8EFC-662ABBDF7E89}" type="presOf" srcId="{6D89D01A-720E-4A12-9C72-03448A2535C6}" destId="{BB8329FB-5BAE-478B-8CD0-2492A1E7411E}" srcOrd="1" destOrd="0" presId="urn:microsoft.com/office/officeart/2005/8/layout/vProcess5"/>
    <dgm:cxn modelId="{9ADA463A-40F7-46C6-AA9B-EF83E4B7E0BA}" type="presOf" srcId="{AEDE9321-9363-44A9-9F02-C09316BF0433}" destId="{0CB6FFD6-75D3-4B57-B1EB-9D2392FC8261}" srcOrd="0" destOrd="0" presId="urn:microsoft.com/office/officeart/2005/8/layout/vProcess5"/>
    <dgm:cxn modelId="{E02ECC61-005C-4616-9466-9846A2B62E41}" srcId="{17A0B52E-F86F-461A-AFC8-09A3AB5D0432}" destId="{6D89D01A-720E-4A12-9C72-03448A2535C6}" srcOrd="3" destOrd="0" parTransId="{773FD286-195F-4799-8603-B3840563FE20}" sibTransId="{310FEB15-7560-482B-87F5-2E6597466700}"/>
    <dgm:cxn modelId="{05D3916B-3A88-4A6E-8F1D-49950FF508C7}" type="presOf" srcId="{E81D92C5-4F0C-4C2C-9BC1-F51630C631C3}" destId="{96B76A7B-9ED1-47A0-AE82-2578E36BAC29}" srcOrd="0" destOrd="0" presId="urn:microsoft.com/office/officeart/2005/8/layout/vProcess5"/>
    <dgm:cxn modelId="{B3E42B4D-6598-4A1D-A453-2458F62B26DC}" srcId="{17A0B52E-F86F-461A-AFC8-09A3AB5D0432}" destId="{191BDA8A-B3C5-433E-A008-B6B748611BD0}" srcOrd="2" destOrd="0" parTransId="{45BEFB0C-6FB5-482D-93CA-465E87B6CAF4}" sibTransId="{EAA12E95-54DA-4EDE-A38C-29BE7E24809C}"/>
    <dgm:cxn modelId="{A0279452-5EBF-4070-AFCE-CF74E9DC4DED}" type="presOf" srcId="{AEDE9321-9363-44A9-9F02-C09316BF0433}" destId="{F18B5FD1-03E5-4C96-9832-37A3B0F5400A}" srcOrd="1" destOrd="0" presId="urn:microsoft.com/office/officeart/2005/8/layout/vProcess5"/>
    <dgm:cxn modelId="{E4907181-DF2E-408F-9BE1-D3E3C40D484F}" type="presOf" srcId="{6D89D01A-720E-4A12-9C72-03448A2535C6}" destId="{35B89D56-5921-4F0F-A01F-F93DB79A094D}" srcOrd="0" destOrd="0" presId="urn:microsoft.com/office/officeart/2005/8/layout/vProcess5"/>
    <dgm:cxn modelId="{8A6A9481-FE5B-46DB-9CB0-BA3D0FCBE35A}" type="presOf" srcId="{8373C4CE-D4CD-44A8-9170-EC936FD4B748}" destId="{C7110835-8A88-4661-A55D-980EE5393639}" srcOrd="0" destOrd="0" presId="urn:microsoft.com/office/officeart/2005/8/layout/vProcess5"/>
    <dgm:cxn modelId="{4D211E8A-C80A-4D85-B70F-76AB5963B3F2}" srcId="{17A0B52E-F86F-461A-AFC8-09A3AB5D0432}" destId="{8373C4CE-D4CD-44A8-9170-EC936FD4B748}" srcOrd="0" destOrd="0" parTransId="{891BF798-AB08-4216-B2CD-5866B3BBDEDF}" sibTransId="{F48AD7CF-3570-4D58-A6A7-7D76370A1F16}"/>
    <dgm:cxn modelId="{19D10598-BF7A-4F17-AF80-5D9FF5AD5B3F}" type="presOf" srcId="{F48AD7CF-3570-4D58-A6A7-7D76370A1F16}" destId="{1B50907D-0BF0-4CEE-AEDE-EC607F6F243A}" srcOrd="0" destOrd="0" presId="urn:microsoft.com/office/officeart/2005/8/layout/vProcess5"/>
    <dgm:cxn modelId="{3F5F7DAD-5DD3-413C-85B0-C70A75D5BDB2}" type="presOf" srcId="{D9AFE393-F7FD-4E51-96CD-72FC88938889}" destId="{962A1ED7-04EE-41F7-B747-99BA799076AE}" srcOrd="1" destOrd="0" presId="urn:microsoft.com/office/officeart/2005/8/layout/vProcess5"/>
    <dgm:cxn modelId="{0EFA91B2-A64A-4441-B914-9251C28DF3A8}" type="presOf" srcId="{EAA12E95-54DA-4EDE-A38C-29BE7E24809C}" destId="{7F679D6D-7746-45B8-A1F4-C963DD128F3F}" srcOrd="0" destOrd="0" presId="urn:microsoft.com/office/officeart/2005/8/layout/vProcess5"/>
    <dgm:cxn modelId="{A43505BA-82C1-4442-BAF6-7B2B40B603E6}" type="presOf" srcId="{191BDA8A-B3C5-433E-A008-B6B748611BD0}" destId="{52384289-4B55-4F45-AFE3-40573B1B8D9A}" srcOrd="1" destOrd="0" presId="urn:microsoft.com/office/officeart/2005/8/layout/vProcess5"/>
    <dgm:cxn modelId="{582685BD-5FD4-4762-AEA1-03DA4F9FB327}" type="presOf" srcId="{D9AFE393-F7FD-4E51-96CD-72FC88938889}" destId="{EB667B74-834B-4FAB-8615-28ABD5BF5515}" srcOrd="0" destOrd="0" presId="urn:microsoft.com/office/officeart/2005/8/layout/vProcess5"/>
    <dgm:cxn modelId="{9A9AF3E7-FEDA-4993-A0E2-3E0F2D748FAC}" type="presOf" srcId="{8373C4CE-D4CD-44A8-9170-EC936FD4B748}" destId="{174D45A4-BEFD-476E-B59D-B3B73B225FEF}" srcOrd="1" destOrd="0" presId="urn:microsoft.com/office/officeart/2005/8/layout/vProcess5"/>
    <dgm:cxn modelId="{9BB70BF6-3D96-409A-B9AC-716797D7ACD7}" srcId="{17A0B52E-F86F-461A-AFC8-09A3AB5D0432}" destId="{D9AFE393-F7FD-4E51-96CD-72FC88938889}" srcOrd="4" destOrd="0" parTransId="{901917F4-753F-469B-947D-D3E9EA59A0C5}" sibTransId="{D3746C2C-39AA-4B03-A2B8-3C09A28BF8E6}"/>
    <dgm:cxn modelId="{DD8E33A4-0B26-461C-BA9A-F8E6CF957AAC}" type="presParOf" srcId="{2E4F3746-F52B-41CF-B07C-CB25175717EA}" destId="{F3E88FEF-FBFF-4161-B002-619B13C34D2E}" srcOrd="0" destOrd="0" presId="urn:microsoft.com/office/officeart/2005/8/layout/vProcess5"/>
    <dgm:cxn modelId="{BFAC715C-3FF3-4C8C-BACA-37D7E8D2CF73}" type="presParOf" srcId="{2E4F3746-F52B-41CF-B07C-CB25175717EA}" destId="{C7110835-8A88-4661-A55D-980EE5393639}" srcOrd="1" destOrd="0" presId="urn:microsoft.com/office/officeart/2005/8/layout/vProcess5"/>
    <dgm:cxn modelId="{B7CF80DB-A6FF-41AB-8280-487499197608}" type="presParOf" srcId="{2E4F3746-F52B-41CF-B07C-CB25175717EA}" destId="{0CB6FFD6-75D3-4B57-B1EB-9D2392FC8261}" srcOrd="2" destOrd="0" presId="urn:microsoft.com/office/officeart/2005/8/layout/vProcess5"/>
    <dgm:cxn modelId="{3CF89B8C-2503-44F5-A190-E7A65127E20C}" type="presParOf" srcId="{2E4F3746-F52B-41CF-B07C-CB25175717EA}" destId="{C4BE89C2-EC9D-4286-8E69-70A90C4C5964}" srcOrd="3" destOrd="0" presId="urn:microsoft.com/office/officeart/2005/8/layout/vProcess5"/>
    <dgm:cxn modelId="{CE674CF0-FF20-402F-8FC8-8B64D3814113}" type="presParOf" srcId="{2E4F3746-F52B-41CF-B07C-CB25175717EA}" destId="{35B89D56-5921-4F0F-A01F-F93DB79A094D}" srcOrd="4" destOrd="0" presId="urn:microsoft.com/office/officeart/2005/8/layout/vProcess5"/>
    <dgm:cxn modelId="{3A5B6115-5993-4111-A128-CC35888D606D}" type="presParOf" srcId="{2E4F3746-F52B-41CF-B07C-CB25175717EA}" destId="{EB667B74-834B-4FAB-8615-28ABD5BF5515}" srcOrd="5" destOrd="0" presId="urn:microsoft.com/office/officeart/2005/8/layout/vProcess5"/>
    <dgm:cxn modelId="{AF481D72-8180-4949-804A-AD4C7F4325D8}" type="presParOf" srcId="{2E4F3746-F52B-41CF-B07C-CB25175717EA}" destId="{1B50907D-0BF0-4CEE-AEDE-EC607F6F243A}" srcOrd="6" destOrd="0" presId="urn:microsoft.com/office/officeart/2005/8/layout/vProcess5"/>
    <dgm:cxn modelId="{0FE38EC5-5354-4EBE-AEF8-62558AC50F46}" type="presParOf" srcId="{2E4F3746-F52B-41CF-B07C-CB25175717EA}" destId="{96B76A7B-9ED1-47A0-AE82-2578E36BAC29}" srcOrd="7" destOrd="0" presId="urn:microsoft.com/office/officeart/2005/8/layout/vProcess5"/>
    <dgm:cxn modelId="{683B62DB-7936-4A4C-B086-410134CC552E}" type="presParOf" srcId="{2E4F3746-F52B-41CF-B07C-CB25175717EA}" destId="{7F679D6D-7746-45B8-A1F4-C963DD128F3F}" srcOrd="8" destOrd="0" presId="urn:microsoft.com/office/officeart/2005/8/layout/vProcess5"/>
    <dgm:cxn modelId="{9599794E-9806-4A00-90D3-081F4204E35B}" type="presParOf" srcId="{2E4F3746-F52B-41CF-B07C-CB25175717EA}" destId="{B11989F8-3D21-402F-B198-E7D078C5CB27}" srcOrd="9" destOrd="0" presId="urn:microsoft.com/office/officeart/2005/8/layout/vProcess5"/>
    <dgm:cxn modelId="{85E72718-A531-455C-BE84-106B0784C488}" type="presParOf" srcId="{2E4F3746-F52B-41CF-B07C-CB25175717EA}" destId="{174D45A4-BEFD-476E-B59D-B3B73B225FEF}" srcOrd="10" destOrd="0" presId="urn:microsoft.com/office/officeart/2005/8/layout/vProcess5"/>
    <dgm:cxn modelId="{107B146F-6C2D-4B69-800F-6CCAE2812A2D}" type="presParOf" srcId="{2E4F3746-F52B-41CF-B07C-CB25175717EA}" destId="{F18B5FD1-03E5-4C96-9832-37A3B0F5400A}" srcOrd="11" destOrd="0" presId="urn:microsoft.com/office/officeart/2005/8/layout/vProcess5"/>
    <dgm:cxn modelId="{30E3F54C-3BA2-4331-87EA-D67E6D03C1D6}" type="presParOf" srcId="{2E4F3746-F52B-41CF-B07C-CB25175717EA}" destId="{52384289-4B55-4F45-AFE3-40573B1B8D9A}" srcOrd="12" destOrd="0" presId="urn:microsoft.com/office/officeart/2005/8/layout/vProcess5"/>
    <dgm:cxn modelId="{94C523C2-9691-49CF-AC9E-ADC45544C726}" type="presParOf" srcId="{2E4F3746-F52B-41CF-B07C-CB25175717EA}" destId="{BB8329FB-5BAE-478B-8CD0-2492A1E7411E}" srcOrd="13" destOrd="0" presId="urn:microsoft.com/office/officeart/2005/8/layout/vProcess5"/>
    <dgm:cxn modelId="{392B0B7B-FB02-4216-A03B-DD9A94276355}" type="presParOf" srcId="{2E4F3746-F52B-41CF-B07C-CB25175717EA}" destId="{962A1ED7-04EE-41F7-B747-99BA799076A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A0B52E-F86F-461A-AFC8-09A3AB5D043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373C4CE-D4CD-44A8-9170-EC936FD4B748}">
      <dgm:prSet phldrT="[Text]"/>
      <dgm:spPr>
        <a:blipFill>
          <a:blip xmlns:r="http://schemas.openxmlformats.org/officeDocument/2006/relationships" r:embed="rId1"/>
          <a:stretch>
            <a:fillRect l="-1087" b="-4487"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891BF798-AB08-4216-B2CD-5866B3BBDEDF}" type="parTrans" cxnId="{4D211E8A-C80A-4D85-B70F-76AB5963B3F2}">
      <dgm:prSet/>
      <dgm:spPr/>
      <dgm:t>
        <a:bodyPr/>
        <a:lstStyle/>
        <a:p>
          <a:endParaRPr lang="de-DE"/>
        </a:p>
      </dgm:t>
    </dgm:pt>
    <dgm:pt modelId="{F48AD7CF-3570-4D58-A6A7-7D76370A1F16}" type="sibTrans" cxnId="{4D211E8A-C80A-4D85-B70F-76AB5963B3F2}">
      <dgm:prSet/>
      <dgm:spPr>
        <a:solidFill>
          <a:schemeClr val="accent6">
            <a:alpha val="90000"/>
          </a:schemeClr>
        </a:solidFill>
        <a:ln>
          <a:solidFill>
            <a:schemeClr val="accent6">
              <a:alpha val="90000"/>
            </a:schemeClr>
          </a:solidFill>
        </a:ln>
      </dgm:spPr>
      <dgm:t>
        <a:bodyPr/>
        <a:lstStyle/>
        <a:p>
          <a:endParaRPr lang="de-DE">
            <a:solidFill>
              <a:schemeClr val="accent6"/>
            </a:solidFill>
          </a:endParaRPr>
        </a:p>
      </dgm:t>
    </dgm:pt>
    <dgm:pt modelId="{AEDE9321-9363-44A9-9F02-C09316BF0433}">
      <dgm:prSet phldrT="[Text]"/>
      <dgm:spPr/>
      <dgm:t>
        <a:bodyPr/>
        <a:lstStyle/>
        <a:p>
          <a:r>
            <a:rPr lang="de-DE" dirty="0" err="1"/>
            <a:t>Isotropic</a:t>
          </a:r>
          <a:r>
            <a:rPr lang="de-DE" dirty="0"/>
            <a:t> (?) </a:t>
          </a:r>
          <a:r>
            <a:rPr lang="de-DE" dirty="0" err="1"/>
            <a:t>flux</a:t>
          </a:r>
          <a:r>
            <a:rPr lang="de-DE" dirty="0"/>
            <a:t> in </a:t>
          </a:r>
          <a:r>
            <a:rPr lang="de-DE" dirty="0" err="1"/>
            <a:t>the</a:t>
          </a:r>
          <a:r>
            <a:rPr lang="de-DE" dirty="0"/>
            <a:t> „</a:t>
          </a:r>
          <a:r>
            <a:rPr lang="de-DE" dirty="0" err="1"/>
            <a:t>knee</a:t>
          </a:r>
          <a:r>
            <a:rPr lang="de-DE" dirty="0"/>
            <a:t>“ </a:t>
          </a:r>
          <a:r>
            <a:rPr lang="de-DE" dirty="0" err="1"/>
            <a:t>to</a:t>
          </a:r>
          <a:r>
            <a:rPr lang="de-DE" dirty="0"/>
            <a:t> „</a:t>
          </a:r>
          <a:r>
            <a:rPr lang="de-DE" dirty="0" err="1"/>
            <a:t>ankle</a:t>
          </a:r>
          <a:r>
            <a:rPr lang="de-DE" dirty="0"/>
            <a:t>“ </a:t>
          </a:r>
          <a:r>
            <a:rPr lang="de-DE" dirty="0" err="1"/>
            <a:t>region</a:t>
          </a:r>
          <a:r>
            <a:rPr lang="de-DE" dirty="0"/>
            <a:t>. </a:t>
          </a:r>
        </a:p>
      </dgm:t>
    </dgm:pt>
    <dgm:pt modelId="{746C21A9-34E2-49CE-B487-C99702E54EE4}" type="parTrans" cxnId="{832A1331-016D-4C9B-B66C-F4753650D7B3}">
      <dgm:prSet/>
      <dgm:spPr/>
      <dgm:t>
        <a:bodyPr/>
        <a:lstStyle/>
        <a:p>
          <a:endParaRPr lang="de-DE"/>
        </a:p>
      </dgm:t>
    </dgm:pt>
    <dgm:pt modelId="{E81D92C5-4F0C-4C2C-9BC1-F51630C631C3}" type="sibTrans" cxnId="{832A1331-016D-4C9B-B66C-F4753650D7B3}">
      <dgm:prSet/>
      <dgm:spPr>
        <a:solidFill>
          <a:schemeClr val="accent6">
            <a:alpha val="90000"/>
          </a:schemeClr>
        </a:solidFill>
        <a:ln>
          <a:solidFill>
            <a:schemeClr val="accent6">
              <a:alpha val="90000"/>
            </a:schemeClr>
          </a:solidFill>
        </a:ln>
      </dgm:spPr>
      <dgm:t>
        <a:bodyPr/>
        <a:lstStyle/>
        <a:p>
          <a:endParaRPr lang="de-DE"/>
        </a:p>
      </dgm:t>
    </dgm:pt>
    <dgm:pt modelId="{D9AFE393-F7FD-4E51-96CD-72FC88938889}">
      <dgm:prSet phldrT="[Text]"/>
      <dgm:spPr/>
      <dgm:t>
        <a:bodyPr/>
        <a:lstStyle/>
        <a:p>
          <a:r>
            <a:rPr lang="de-DE" dirty="0" err="1"/>
            <a:t>Build</a:t>
          </a:r>
          <a:r>
            <a:rPr lang="de-DE" dirty="0"/>
            <a:t> a </a:t>
          </a:r>
          <a:r>
            <a:rPr lang="de-DE" dirty="0" err="1"/>
            <a:t>model</a:t>
          </a:r>
          <a:r>
            <a:rPr lang="de-DE" dirty="0"/>
            <a:t> in </a:t>
          </a:r>
          <a:r>
            <a:rPr lang="de-DE" dirty="0" err="1"/>
            <a:t>CRPropa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find out.</a:t>
          </a:r>
        </a:p>
      </dgm:t>
    </dgm:pt>
    <dgm:pt modelId="{901917F4-753F-469B-947D-D3E9EA59A0C5}" type="parTrans" cxnId="{9BB70BF6-3D96-409A-B9AC-716797D7ACD7}">
      <dgm:prSet/>
      <dgm:spPr/>
      <dgm:t>
        <a:bodyPr/>
        <a:lstStyle/>
        <a:p>
          <a:endParaRPr lang="de-DE"/>
        </a:p>
      </dgm:t>
    </dgm:pt>
    <dgm:pt modelId="{D3746C2C-39AA-4B03-A2B8-3C09A28BF8E6}" type="sibTrans" cxnId="{9BB70BF6-3D96-409A-B9AC-716797D7ACD7}">
      <dgm:prSet/>
      <dgm:spPr/>
      <dgm:t>
        <a:bodyPr/>
        <a:lstStyle/>
        <a:p>
          <a:endParaRPr lang="de-DE"/>
        </a:p>
      </dgm:t>
    </dgm:pt>
    <dgm:pt modelId="{191BDA8A-B3C5-433E-A008-B6B748611BD0}">
      <dgm:prSet phldrT="[Text]"/>
      <dgm:spPr/>
      <dgm:t>
        <a:bodyPr/>
        <a:lstStyle/>
        <a:p>
          <a:r>
            <a:rPr lang="de-DE" dirty="0" err="1"/>
            <a:t>Possible</a:t>
          </a:r>
          <a:r>
            <a:rPr lang="de-DE" dirty="0"/>
            <a:t> </a:t>
          </a:r>
          <a:r>
            <a:rPr lang="de-DE" dirty="0" err="1"/>
            <a:t>explanation</a:t>
          </a:r>
          <a:r>
            <a:rPr lang="de-DE" dirty="0"/>
            <a:t> </a:t>
          </a:r>
          <a:r>
            <a:rPr lang="de-DE" dirty="0" err="1"/>
            <a:t>for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transition</a:t>
          </a:r>
          <a:r>
            <a:rPr lang="de-DE" dirty="0"/>
            <a:t> </a:t>
          </a:r>
          <a:r>
            <a:rPr lang="de-DE" dirty="0" err="1"/>
            <a:t>region</a:t>
          </a:r>
          <a:endParaRPr lang="de-DE" dirty="0"/>
        </a:p>
      </dgm:t>
    </dgm:pt>
    <dgm:pt modelId="{45BEFB0C-6FB5-482D-93CA-465E87B6CAF4}" type="parTrans" cxnId="{B3E42B4D-6598-4A1D-A453-2458F62B26DC}">
      <dgm:prSet/>
      <dgm:spPr/>
      <dgm:t>
        <a:bodyPr/>
        <a:lstStyle/>
        <a:p>
          <a:endParaRPr lang="de-DE"/>
        </a:p>
      </dgm:t>
    </dgm:pt>
    <dgm:pt modelId="{EAA12E95-54DA-4EDE-A38C-29BE7E24809C}" type="sibTrans" cxnId="{B3E42B4D-6598-4A1D-A453-2458F62B26DC}">
      <dgm:prSet/>
      <dgm:spPr>
        <a:solidFill>
          <a:schemeClr val="accent6">
            <a:alpha val="90000"/>
          </a:schemeClr>
        </a:solidFill>
        <a:ln>
          <a:solidFill>
            <a:schemeClr val="accent6">
              <a:alpha val="90000"/>
            </a:schemeClr>
          </a:solidFill>
        </a:ln>
      </dgm:spPr>
      <dgm:t>
        <a:bodyPr/>
        <a:lstStyle/>
        <a:p>
          <a:endParaRPr lang="de-DE"/>
        </a:p>
      </dgm:t>
    </dgm:pt>
    <dgm:pt modelId="{6D89D01A-720E-4A12-9C72-03448A2535C6}">
      <dgm:prSet phldrT="[Text]"/>
      <dgm:spPr/>
      <dgm:t>
        <a:bodyPr/>
        <a:lstStyle/>
        <a:p>
          <a:r>
            <a:rPr lang="de-DE" dirty="0"/>
            <a:t>Can CRs diffuse back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Galactic</a:t>
          </a:r>
          <a:r>
            <a:rPr lang="de-DE" dirty="0"/>
            <a:t> </a:t>
          </a:r>
          <a:r>
            <a:rPr lang="de-DE" dirty="0" err="1"/>
            <a:t>disk</a:t>
          </a:r>
          <a:r>
            <a:rPr lang="de-DE" dirty="0"/>
            <a:t>?</a:t>
          </a:r>
        </a:p>
      </dgm:t>
    </dgm:pt>
    <dgm:pt modelId="{773FD286-195F-4799-8603-B3840563FE20}" type="parTrans" cxnId="{E02ECC61-005C-4616-9466-9846A2B62E41}">
      <dgm:prSet/>
      <dgm:spPr/>
      <dgm:t>
        <a:bodyPr/>
        <a:lstStyle/>
        <a:p>
          <a:endParaRPr lang="de-DE"/>
        </a:p>
      </dgm:t>
    </dgm:pt>
    <dgm:pt modelId="{310FEB15-7560-482B-87F5-2E6597466700}" type="sibTrans" cxnId="{E02ECC61-005C-4616-9466-9846A2B62E41}">
      <dgm:prSet/>
      <dgm:spPr>
        <a:solidFill>
          <a:schemeClr val="accent6">
            <a:alpha val="90000"/>
          </a:schemeClr>
        </a:solidFill>
        <a:ln>
          <a:solidFill>
            <a:schemeClr val="accent6">
              <a:alpha val="90000"/>
            </a:schemeClr>
          </a:solidFill>
        </a:ln>
      </dgm:spPr>
      <dgm:t>
        <a:bodyPr/>
        <a:lstStyle/>
        <a:p>
          <a:endParaRPr lang="de-DE"/>
        </a:p>
      </dgm:t>
    </dgm:pt>
    <dgm:pt modelId="{2E4F3746-F52B-41CF-B07C-CB25175717EA}" type="pres">
      <dgm:prSet presAssocID="{17A0B52E-F86F-461A-AFC8-09A3AB5D0432}" presName="outerComposite" presStyleCnt="0">
        <dgm:presLayoutVars>
          <dgm:chMax val="5"/>
          <dgm:dir/>
          <dgm:resizeHandles val="exact"/>
        </dgm:presLayoutVars>
      </dgm:prSet>
      <dgm:spPr/>
    </dgm:pt>
    <dgm:pt modelId="{F3E88FEF-FBFF-4161-B002-619B13C34D2E}" type="pres">
      <dgm:prSet presAssocID="{17A0B52E-F86F-461A-AFC8-09A3AB5D0432}" presName="dummyMaxCanvas" presStyleCnt="0">
        <dgm:presLayoutVars/>
      </dgm:prSet>
      <dgm:spPr/>
    </dgm:pt>
    <dgm:pt modelId="{C7110835-8A88-4661-A55D-980EE5393639}" type="pres">
      <dgm:prSet presAssocID="{17A0B52E-F86F-461A-AFC8-09A3AB5D0432}" presName="FiveNodes_1" presStyleLbl="node1" presStyleIdx="0" presStyleCnt="5">
        <dgm:presLayoutVars>
          <dgm:bulletEnabled val="1"/>
        </dgm:presLayoutVars>
      </dgm:prSet>
      <dgm:spPr/>
    </dgm:pt>
    <dgm:pt modelId="{0CB6FFD6-75D3-4B57-B1EB-9D2392FC8261}" type="pres">
      <dgm:prSet presAssocID="{17A0B52E-F86F-461A-AFC8-09A3AB5D0432}" presName="FiveNodes_2" presStyleLbl="node1" presStyleIdx="1" presStyleCnt="5">
        <dgm:presLayoutVars>
          <dgm:bulletEnabled val="1"/>
        </dgm:presLayoutVars>
      </dgm:prSet>
      <dgm:spPr/>
    </dgm:pt>
    <dgm:pt modelId="{C4BE89C2-EC9D-4286-8E69-70A90C4C5964}" type="pres">
      <dgm:prSet presAssocID="{17A0B52E-F86F-461A-AFC8-09A3AB5D0432}" presName="FiveNodes_3" presStyleLbl="node1" presStyleIdx="2" presStyleCnt="5">
        <dgm:presLayoutVars>
          <dgm:bulletEnabled val="1"/>
        </dgm:presLayoutVars>
      </dgm:prSet>
      <dgm:spPr/>
    </dgm:pt>
    <dgm:pt modelId="{35B89D56-5921-4F0F-A01F-F93DB79A094D}" type="pres">
      <dgm:prSet presAssocID="{17A0B52E-F86F-461A-AFC8-09A3AB5D0432}" presName="FiveNodes_4" presStyleLbl="node1" presStyleIdx="3" presStyleCnt="5">
        <dgm:presLayoutVars>
          <dgm:bulletEnabled val="1"/>
        </dgm:presLayoutVars>
      </dgm:prSet>
      <dgm:spPr/>
    </dgm:pt>
    <dgm:pt modelId="{EB667B74-834B-4FAB-8615-28ABD5BF5515}" type="pres">
      <dgm:prSet presAssocID="{17A0B52E-F86F-461A-AFC8-09A3AB5D0432}" presName="FiveNodes_5" presStyleLbl="node1" presStyleIdx="4" presStyleCnt="5">
        <dgm:presLayoutVars>
          <dgm:bulletEnabled val="1"/>
        </dgm:presLayoutVars>
      </dgm:prSet>
      <dgm:spPr/>
    </dgm:pt>
    <dgm:pt modelId="{1B50907D-0BF0-4CEE-AEDE-EC607F6F243A}" type="pres">
      <dgm:prSet presAssocID="{17A0B52E-F86F-461A-AFC8-09A3AB5D0432}" presName="FiveConn_1-2" presStyleLbl="fgAccFollowNode1" presStyleIdx="0" presStyleCnt="4">
        <dgm:presLayoutVars>
          <dgm:bulletEnabled val="1"/>
        </dgm:presLayoutVars>
      </dgm:prSet>
      <dgm:spPr/>
    </dgm:pt>
    <dgm:pt modelId="{96B76A7B-9ED1-47A0-AE82-2578E36BAC29}" type="pres">
      <dgm:prSet presAssocID="{17A0B52E-F86F-461A-AFC8-09A3AB5D0432}" presName="FiveConn_2-3" presStyleLbl="fgAccFollowNode1" presStyleIdx="1" presStyleCnt="4">
        <dgm:presLayoutVars>
          <dgm:bulletEnabled val="1"/>
        </dgm:presLayoutVars>
      </dgm:prSet>
      <dgm:spPr/>
    </dgm:pt>
    <dgm:pt modelId="{7F679D6D-7746-45B8-A1F4-C963DD128F3F}" type="pres">
      <dgm:prSet presAssocID="{17A0B52E-F86F-461A-AFC8-09A3AB5D0432}" presName="FiveConn_3-4" presStyleLbl="fgAccFollowNode1" presStyleIdx="2" presStyleCnt="4">
        <dgm:presLayoutVars>
          <dgm:bulletEnabled val="1"/>
        </dgm:presLayoutVars>
      </dgm:prSet>
      <dgm:spPr/>
    </dgm:pt>
    <dgm:pt modelId="{B11989F8-3D21-402F-B198-E7D078C5CB27}" type="pres">
      <dgm:prSet presAssocID="{17A0B52E-F86F-461A-AFC8-09A3AB5D0432}" presName="FiveConn_4-5" presStyleLbl="fgAccFollowNode1" presStyleIdx="3" presStyleCnt="4">
        <dgm:presLayoutVars>
          <dgm:bulletEnabled val="1"/>
        </dgm:presLayoutVars>
      </dgm:prSet>
      <dgm:spPr/>
    </dgm:pt>
    <dgm:pt modelId="{174D45A4-BEFD-476E-B59D-B3B73B225FEF}" type="pres">
      <dgm:prSet presAssocID="{17A0B52E-F86F-461A-AFC8-09A3AB5D0432}" presName="FiveNodes_1_text" presStyleLbl="node1" presStyleIdx="4" presStyleCnt="5">
        <dgm:presLayoutVars>
          <dgm:bulletEnabled val="1"/>
        </dgm:presLayoutVars>
      </dgm:prSet>
      <dgm:spPr/>
    </dgm:pt>
    <dgm:pt modelId="{F18B5FD1-03E5-4C96-9832-37A3B0F5400A}" type="pres">
      <dgm:prSet presAssocID="{17A0B52E-F86F-461A-AFC8-09A3AB5D0432}" presName="FiveNodes_2_text" presStyleLbl="node1" presStyleIdx="4" presStyleCnt="5">
        <dgm:presLayoutVars>
          <dgm:bulletEnabled val="1"/>
        </dgm:presLayoutVars>
      </dgm:prSet>
      <dgm:spPr/>
    </dgm:pt>
    <dgm:pt modelId="{52384289-4B55-4F45-AFE3-40573B1B8D9A}" type="pres">
      <dgm:prSet presAssocID="{17A0B52E-F86F-461A-AFC8-09A3AB5D0432}" presName="FiveNodes_3_text" presStyleLbl="node1" presStyleIdx="4" presStyleCnt="5">
        <dgm:presLayoutVars>
          <dgm:bulletEnabled val="1"/>
        </dgm:presLayoutVars>
      </dgm:prSet>
      <dgm:spPr/>
    </dgm:pt>
    <dgm:pt modelId="{BB8329FB-5BAE-478B-8CD0-2492A1E7411E}" type="pres">
      <dgm:prSet presAssocID="{17A0B52E-F86F-461A-AFC8-09A3AB5D0432}" presName="FiveNodes_4_text" presStyleLbl="node1" presStyleIdx="4" presStyleCnt="5">
        <dgm:presLayoutVars>
          <dgm:bulletEnabled val="1"/>
        </dgm:presLayoutVars>
      </dgm:prSet>
      <dgm:spPr/>
    </dgm:pt>
    <dgm:pt modelId="{962A1ED7-04EE-41F7-B747-99BA799076AE}" type="pres">
      <dgm:prSet presAssocID="{17A0B52E-F86F-461A-AFC8-09A3AB5D043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333B801-9FC9-4C42-976E-CB66990CA7C3}" type="presOf" srcId="{191BDA8A-B3C5-433E-A008-B6B748611BD0}" destId="{C4BE89C2-EC9D-4286-8E69-70A90C4C5964}" srcOrd="0" destOrd="0" presId="urn:microsoft.com/office/officeart/2005/8/layout/vProcess5"/>
    <dgm:cxn modelId="{2A2D7906-A235-43AE-BFAD-7930CCE5FF83}" type="presOf" srcId="{17A0B52E-F86F-461A-AFC8-09A3AB5D0432}" destId="{2E4F3746-F52B-41CF-B07C-CB25175717EA}" srcOrd="0" destOrd="0" presId="urn:microsoft.com/office/officeart/2005/8/layout/vProcess5"/>
    <dgm:cxn modelId="{832A1331-016D-4C9B-B66C-F4753650D7B3}" srcId="{17A0B52E-F86F-461A-AFC8-09A3AB5D0432}" destId="{AEDE9321-9363-44A9-9F02-C09316BF0433}" srcOrd="1" destOrd="0" parTransId="{746C21A9-34E2-49CE-B487-C99702E54EE4}" sibTransId="{E81D92C5-4F0C-4C2C-9BC1-F51630C631C3}"/>
    <dgm:cxn modelId="{E2A2A832-908F-430A-8C85-A127132992A9}" type="presOf" srcId="{310FEB15-7560-482B-87F5-2E6597466700}" destId="{B11989F8-3D21-402F-B198-E7D078C5CB27}" srcOrd="0" destOrd="0" presId="urn:microsoft.com/office/officeart/2005/8/layout/vProcess5"/>
    <dgm:cxn modelId="{714B2E37-4C24-4B0C-8EFC-662ABBDF7E89}" type="presOf" srcId="{6D89D01A-720E-4A12-9C72-03448A2535C6}" destId="{BB8329FB-5BAE-478B-8CD0-2492A1E7411E}" srcOrd="1" destOrd="0" presId="urn:microsoft.com/office/officeart/2005/8/layout/vProcess5"/>
    <dgm:cxn modelId="{9ADA463A-40F7-46C6-AA9B-EF83E4B7E0BA}" type="presOf" srcId="{AEDE9321-9363-44A9-9F02-C09316BF0433}" destId="{0CB6FFD6-75D3-4B57-B1EB-9D2392FC8261}" srcOrd="0" destOrd="0" presId="urn:microsoft.com/office/officeart/2005/8/layout/vProcess5"/>
    <dgm:cxn modelId="{E02ECC61-005C-4616-9466-9846A2B62E41}" srcId="{17A0B52E-F86F-461A-AFC8-09A3AB5D0432}" destId="{6D89D01A-720E-4A12-9C72-03448A2535C6}" srcOrd="3" destOrd="0" parTransId="{773FD286-195F-4799-8603-B3840563FE20}" sibTransId="{310FEB15-7560-482B-87F5-2E6597466700}"/>
    <dgm:cxn modelId="{05D3916B-3A88-4A6E-8F1D-49950FF508C7}" type="presOf" srcId="{E81D92C5-4F0C-4C2C-9BC1-F51630C631C3}" destId="{96B76A7B-9ED1-47A0-AE82-2578E36BAC29}" srcOrd="0" destOrd="0" presId="urn:microsoft.com/office/officeart/2005/8/layout/vProcess5"/>
    <dgm:cxn modelId="{B3E42B4D-6598-4A1D-A453-2458F62B26DC}" srcId="{17A0B52E-F86F-461A-AFC8-09A3AB5D0432}" destId="{191BDA8A-B3C5-433E-A008-B6B748611BD0}" srcOrd="2" destOrd="0" parTransId="{45BEFB0C-6FB5-482D-93CA-465E87B6CAF4}" sibTransId="{EAA12E95-54DA-4EDE-A38C-29BE7E24809C}"/>
    <dgm:cxn modelId="{A0279452-5EBF-4070-AFCE-CF74E9DC4DED}" type="presOf" srcId="{AEDE9321-9363-44A9-9F02-C09316BF0433}" destId="{F18B5FD1-03E5-4C96-9832-37A3B0F5400A}" srcOrd="1" destOrd="0" presId="urn:microsoft.com/office/officeart/2005/8/layout/vProcess5"/>
    <dgm:cxn modelId="{E4907181-DF2E-408F-9BE1-D3E3C40D484F}" type="presOf" srcId="{6D89D01A-720E-4A12-9C72-03448A2535C6}" destId="{35B89D56-5921-4F0F-A01F-F93DB79A094D}" srcOrd="0" destOrd="0" presId="urn:microsoft.com/office/officeart/2005/8/layout/vProcess5"/>
    <dgm:cxn modelId="{8A6A9481-FE5B-46DB-9CB0-BA3D0FCBE35A}" type="presOf" srcId="{8373C4CE-D4CD-44A8-9170-EC936FD4B748}" destId="{C7110835-8A88-4661-A55D-980EE5393639}" srcOrd="0" destOrd="0" presId="urn:microsoft.com/office/officeart/2005/8/layout/vProcess5"/>
    <dgm:cxn modelId="{4D211E8A-C80A-4D85-B70F-76AB5963B3F2}" srcId="{17A0B52E-F86F-461A-AFC8-09A3AB5D0432}" destId="{8373C4CE-D4CD-44A8-9170-EC936FD4B748}" srcOrd="0" destOrd="0" parTransId="{891BF798-AB08-4216-B2CD-5866B3BBDEDF}" sibTransId="{F48AD7CF-3570-4D58-A6A7-7D76370A1F16}"/>
    <dgm:cxn modelId="{19D10598-BF7A-4F17-AF80-5D9FF5AD5B3F}" type="presOf" srcId="{F48AD7CF-3570-4D58-A6A7-7D76370A1F16}" destId="{1B50907D-0BF0-4CEE-AEDE-EC607F6F243A}" srcOrd="0" destOrd="0" presId="urn:microsoft.com/office/officeart/2005/8/layout/vProcess5"/>
    <dgm:cxn modelId="{3F5F7DAD-5DD3-413C-85B0-C70A75D5BDB2}" type="presOf" srcId="{D9AFE393-F7FD-4E51-96CD-72FC88938889}" destId="{962A1ED7-04EE-41F7-B747-99BA799076AE}" srcOrd="1" destOrd="0" presId="urn:microsoft.com/office/officeart/2005/8/layout/vProcess5"/>
    <dgm:cxn modelId="{0EFA91B2-A64A-4441-B914-9251C28DF3A8}" type="presOf" srcId="{EAA12E95-54DA-4EDE-A38C-29BE7E24809C}" destId="{7F679D6D-7746-45B8-A1F4-C963DD128F3F}" srcOrd="0" destOrd="0" presId="urn:microsoft.com/office/officeart/2005/8/layout/vProcess5"/>
    <dgm:cxn modelId="{A43505BA-82C1-4442-BAF6-7B2B40B603E6}" type="presOf" srcId="{191BDA8A-B3C5-433E-A008-B6B748611BD0}" destId="{52384289-4B55-4F45-AFE3-40573B1B8D9A}" srcOrd="1" destOrd="0" presId="urn:microsoft.com/office/officeart/2005/8/layout/vProcess5"/>
    <dgm:cxn modelId="{582685BD-5FD4-4762-AEA1-03DA4F9FB327}" type="presOf" srcId="{D9AFE393-F7FD-4E51-96CD-72FC88938889}" destId="{EB667B74-834B-4FAB-8615-28ABD5BF5515}" srcOrd="0" destOrd="0" presId="urn:microsoft.com/office/officeart/2005/8/layout/vProcess5"/>
    <dgm:cxn modelId="{9A9AF3E7-FEDA-4993-A0E2-3E0F2D748FAC}" type="presOf" srcId="{8373C4CE-D4CD-44A8-9170-EC936FD4B748}" destId="{174D45A4-BEFD-476E-B59D-B3B73B225FEF}" srcOrd="1" destOrd="0" presId="urn:microsoft.com/office/officeart/2005/8/layout/vProcess5"/>
    <dgm:cxn modelId="{9BB70BF6-3D96-409A-B9AC-716797D7ACD7}" srcId="{17A0B52E-F86F-461A-AFC8-09A3AB5D0432}" destId="{D9AFE393-F7FD-4E51-96CD-72FC88938889}" srcOrd="4" destOrd="0" parTransId="{901917F4-753F-469B-947D-D3E9EA59A0C5}" sibTransId="{D3746C2C-39AA-4B03-A2B8-3C09A28BF8E6}"/>
    <dgm:cxn modelId="{DD8E33A4-0B26-461C-BA9A-F8E6CF957AAC}" type="presParOf" srcId="{2E4F3746-F52B-41CF-B07C-CB25175717EA}" destId="{F3E88FEF-FBFF-4161-B002-619B13C34D2E}" srcOrd="0" destOrd="0" presId="urn:microsoft.com/office/officeart/2005/8/layout/vProcess5"/>
    <dgm:cxn modelId="{BFAC715C-3FF3-4C8C-BACA-37D7E8D2CF73}" type="presParOf" srcId="{2E4F3746-F52B-41CF-B07C-CB25175717EA}" destId="{C7110835-8A88-4661-A55D-980EE5393639}" srcOrd="1" destOrd="0" presId="urn:microsoft.com/office/officeart/2005/8/layout/vProcess5"/>
    <dgm:cxn modelId="{B7CF80DB-A6FF-41AB-8280-487499197608}" type="presParOf" srcId="{2E4F3746-F52B-41CF-B07C-CB25175717EA}" destId="{0CB6FFD6-75D3-4B57-B1EB-9D2392FC8261}" srcOrd="2" destOrd="0" presId="urn:microsoft.com/office/officeart/2005/8/layout/vProcess5"/>
    <dgm:cxn modelId="{3CF89B8C-2503-44F5-A190-E7A65127E20C}" type="presParOf" srcId="{2E4F3746-F52B-41CF-B07C-CB25175717EA}" destId="{C4BE89C2-EC9D-4286-8E69-70A90C4C5964}" srcOrd="3" destOrd="0" presId="urn:microsoft.com/office/officeart/2005/8/layout/vProcess5"/>
    <dgm:cxn modelId="{CE674CF0-FF20-402F-8FC8-8B64D3814113}" type="presParOf" srcId="{2E4F3746-F52B-41CF-B07C-CB25175717EA}" destId="{35B89D56-5921-4F0F-A01F-F93DB79A094D}" srcOrd="4" destOrd="0" presId="urn:microsoft.com/office/officeart/2005/8/layout/vProcess5"/>
    <dgm:cxn modelId="{3A5B6115-5993-4111-A128-CC35888D606D}" type="presParOf" srcId="{2E4F3746-F52B-41CF-B07C-CB25175717EA}" destId="{EB667B74-834B-4FAB-8615-28ABD5BF5515}" srcOrd="5" destOrd="0" presId="urn:microsoft.com/office/officeart/2005/8/layout/vProcess5"/>
    <dgm:cxn modelId="{AF481D72-8180-4949-804A-AD4C7F4325D8}" type="presParOf" srcId="{2E4F3746-F52B-41CF-B07C-CB25175717EA}" destId="{1B50907D-0BF0-4CEE-AEDE-EC607F6F243A}" srcOrd="6" destOrd="0" presId="urn:microsoft.com/office/officeart/2005/8/layout/vProcess5"/>
    <dgm:cxn modelId="{0FE38EC5-5354-4EBE-AEF8-62558AC50F46}" type="presParOf" srcId="{2E4F3746-F52B-41CF-B07C-CB25175717EA}" destId="{96B76A7B-9ED1-47A0-AE82-2578E36BAC29}" srcOrd="7" destOrd="0" presId="urn:microsoft.com/office/officeart/2005/8/layout/vProcess5"/>
    <dgm:cxn modelId="{683B62DB-7936-4A4C-B086-410134CC552E}" type="presParOf" srcId="{2E4F3746-F52B-41CF-B07C-CB25175717EA}" destId="{7F679D6D-7746-45B8-A1F4-C963DD128F3F}" srcOrd="8" destOrd="0" presId="urn:microsoft.com/office/officeart/2005/8/layout/vProcess5"/>
    <dgm:cxn modelId="{9599794E-9806-4A00-90D3-081F4204E35B}" type="presParOf" srcId="{2E4F3746-F52B-41CF-B07C-CB25175717EA}" destId="{B11989F8-3D21-402F-B198-E7D078C5CB27}" srcOrd="9" destOrd="0" presId="urn:microsoft.com/office/officeart/2005/8/layout/vProcess5"/>
    <dgm:cxn modelId="{85E72718-A531-455C-BE84-106B0784C488}" type="presParOf" srcId="{2E4F3746-F52B-41CF-B07C-CB25175717EA}" destId="{174D45A4-BEFD-476E-B59D-B3B73B225FEF}" srcOrd="10" destOrd="0" presId="urn:microsoft.com/office/officeart/2005/8/layout/vProcess5"/>
    <dgm:cxn modelId="{107B146F-6C2D-4B69-800F-6CCAE2812A2D}" type="presParOf" srcId="{2E4F3746-F52B-41CF-B07C-CB25175717EA}" destId="{F18B5FD1-03E5-4C96-9832-37A3B0F5400A}" srcOrd="11" destOrd="0" presId="urn:microsoft.com/office/officeart/2005/8/layout/vProcess5"/>
    <dgm:cxn modelId="{30E3F54C-3BA2-4331-87EA-D67E6D03C1D6}" type="presParOf" srcId="{2E4F3746-F52B-41CF-B07C-CB25175717EA}" destId="{52384289-4B55-4F45-AFE3-40573B1B8D9A}" srcOrd="12" destOrd="0" presId="urn:microsoft.com/office/officeart/2005/8/layout/vProcess5"/>
    <dgm:cxn modelId="{94C523C2-9691-49CF-AC9E-ADC45544C726}" type="presParOf" srcId="{2E4F3746-F52B-41CF-B07C-CB25175717EA}" destId="{BB8329FB-5BAE-478B-8CD0-2492A1E7411E}" srcOrd="13" destOrd="0" presId="urn:microsoft.com/office/officeart/2005/8/layout/vProcess5"/>
    <dgm:cxn modelId="{392B0B7B-FB02-4216-A03B-DD9A94276355}" type="presParOf" srcId="{2E4F3746-F52B-41CF-B07C-CB25175717EA}" destId="{962A1ED7-04EE-41F7-B747-99BA799076A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C15AAB-1664-410C-A6B8-BC057AC261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EEC161D-7439-4CB6-A37B-04D37842E8EB}">
      <dgm:prSet phldrT="[Text]"/>
      <dgm:spPr/>
      <dgm:t>
        <a:bodyPr/>
        <a:lstStyle/>
        <a:p>
          <a:r>
            <a:rPr lang="de-DE" dirty="0" err="1"/>
            <a:t>Symmetry</a:t>
          </a:r>
          <a:endParaRPr lang="de-DE" dirty="0"/>
        </a:p>
      </dgm:t>
    </dgm:pt>
    <dgm:pt modelId="{1C3864C6-834B-4468-BDD4-56B9C1AAF769}" type="parTrans" cxnId="{7F925C49-362C-4F64-884D-32B5E6A49D68}">
      <dgm:prSet/>
      <dgm:spPr/>
      <dgm:t>
        <a:bodyPr/>
        <a:lstStyle/>
        <a:p>
          <a:endParaRPr lang="de-DE"/>
        </a:p>
      </dgm:t>
    </dgm:pt>
    <dgm:pt modelId="{B509973F-4168-481D-B24D-06CA999F17F9}" type="sibTrans" cxnId="{7F925C49-362C-4F64-884D-32B5E6A49D68}">
      <dgm:prSet/>
      <dgm:spPr/>
      <dgm:t>
        <a:bodyPr/>
        <a:lstStyle/>
        <a:p>
          <a:endParaRPr lang="de-DE"/>
        </a:p>
      </dgm:t>
    </dgm:pt>
    <dgm:pt modelId="{6CAFFCD7-AD77-41FD-878E-34D6E13C9B3E}">
      <dgm:prSet phldrT="[Text]"/>
      <dgm:spPr/>
      <dgm:t>
        <a:bodyPr/>
        <a:lstStyle/>
        <a:p>
          <a:r>
            <a:rPr lang="de-DE" dirty="0"/>
            <a:t>Radial</a:t>
          </a:r>
        </a:p>
      </dgm:t>
    </dgm:pt>
    <dgm:pt modelId="{C04D7E93-005E-4351-83F0-09500D98891B}" type="parTrans" cxnId="{947B5289-9DB3-4606-A3C7-603CB3CAAE7D}">
      <dgm:prSet/>
      <dgm:spPr/>
      <dgm:t>
        <a:bodyPr/>
        <a:lstStyle/>
        <a:p>
          <a:endParaRPr lang="de-DE"/>
        </a:p>
      </dgm:t>
    </dgm:pt>
    <dgm:pt modelId="{DC4A9DBF-C69D-475F-8742-0C9E205F8079}" type="sibTrans" cxnId="{947B5289-9DB3-4606-A3C7-603CB3CAAE7D}">
      <dgm:prSet/>
      <dgm:spPr/>
      <dgm:t>
        <a:bodyPr/>
        <a:lstStyle/>
        <a:p>
          <a:endParaRPr lang="de-DE"/>
        </a:p>
      </dgm:t>
    </dgm:pt>
    <dgm:pt modelId="{45FD9288-E65D-48AD-ABFB-2D1884156B2B}">
      <dgm:prSet phldrT="[Text]"/>
      <dgm:spPr/>
      <dgm:t>
        <a:bodyPr/>
        <a:lstStyle/>
        <a:p>
          <a:r>
            <a:rPr lang="de-DE" dirty="0"/>
            <a:t>Diffusion</a:t>
          </a:r>
        </a:p>
      </dgm:t>
    </dgm:pt>
    <dgm:pt modelId="{B3F3800A-8329-4688-B1E5-ECE8D299115B}" type="parTrans" cxnId="{08B4E688-A1DF-4708-84A2-C7C730C1494A}">
      <dgm:prSet/>
      <dgm:spPr/>
      <dgm:t>
        <a:bodyPr/>
        <a:lstStyle/>
        <a:p>
          <a:endParaRPr lang="de-DE"/>
        </a:p>
      </dgm:t>
    </dgm:pt>
    <dgm:pt modelId="{2917E546-8F78-4225-89AC-F5570C1604CA}" type="sibTrans" cxnId="{08B4E688-A1DF-4708-84A2-C7C730C1494A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BA301D24-41E2-4BD1-AC6E-59FAA97AA289}">
          <dgm:prSet phldrT="[Text]"/>
          <dgm:spPr/>
          <dgm:t>
            <a:bodyPr/>
            <a:lstStyle/>
            <a:p>
              <a:r>
                <a:rPr lang="de-DE" b="0" dirty="0"/>
                <a:t>D</a:t>
              </a:r>
              <a14:m>
                <m:oMath xmlns:m="http://schemas.openxmlformats.org/officeDocument/2006/math">
                  <m:r>
                    <a:rPr lang="de-DE" b="0" i="1" smtClean="0">
                      <a:latin typeface="Cambria Math" panose="02040503050406030204" pitchFamily="18" charset="0"/>
                    </a:rPr>
                    <m:t>∝</m:t>
                  </m:r>
                  <m:sSup>
                    <m:sSupPr>
                      <m:ctrlPr>
                        <a:rPr lang="de-DE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</m:t>
                      </m:r>
                    </m:e>
                    <m: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𝛿</m:t>
                      </m:r>
                    </m:sup>
                  </m:sSup>
                </m:oMath>
              </a14:m>
              <a:endParaRPr lang="de-DE" dirty="0"/>
            </a:p>
          </dgm:t>
        </dgm:pt>
      </mc:Choice>
      <mc:Fallback xmlns="">
        <dgm:pt modelId="{BA301D24-41E2-4BD1-AC6E-59FAA97AA289}">
          <dgm:prSet phldrT="[Text]"/>
          <dgm:spPr/>
          <dgm:t>
            <a:bodyPr/>
            <a:lstStyle/>
            <a:p>
              <a:r>
                <a:rPr lang="de-DE" b="0" dirty="0"/>
                <a:t>D</a:t>
              </a:r>
              <a:r>
                <a:rPr lang="de-DE" b="0" i="0">
                  <a:latin typeface="Cambria Math" panose="02040503050406030204" pitchFamily="18" charset="0"/>
                </a:rPr>
                <a:t>∝𝐸^𝛿</a:t>
              </a:r>
              <a:endParaRPr lang="de-DE" dirty="0"/>
            </a:p>
          </dgm:t>
        </dgm:pt>
      </mc:Fallback>
    </mc:AlternateContent>
    <dgm:pt modelId="{0FC9045D-1427-40B2-89E1-7C4DAB3C5B32}" type="parTrans" cxnId="{53AF3091-289B-4033-A7EF-D0E2F514B545}">
      <dgm:prSet/>
      <dgm:spPr/>
      <dgm:t>
        <a:bodyPr/>
        <a:lstStyle/>
        <a:p>
          <a:endParaRPr lang="de-DE"/>
        </a:p>
      </dgm:t>
    </dgm:pt>
    <dgm:pt modelId="{4AE8E602-9198-4995-887F-9F87FB420352}" type="sibTrans" cxnId="{53AF3091-289B-4033-A7EF-D0E2F514B545}">
      <dgm:prSet/>
      <dgm:spPr/>
      <dgm:t>
        <a:bodyPr/>
        <a:lstStyle/>
        <a:p>
          <a:endParaRPr lang="de-DE"/>
        </a:p>
      </dgm:t>
    </dgm:pt>
    <dgm:pt modelId="{6AEDD0C7-90A4-482F-B1EB-D891D468215D}">
      <dgm:prSet phldrT="[Text]"/>
      <dgm:spPr/>
      <dgm:t>
        <a:bodyPr/>
        <a:lstStyle/>
        <a:p>
          <a:r>
            <a:rPr lang="de-DE" dirty="0" err="1"/>
            <a:t>Advection</a:t>
          </a:r>
          <a:endParaRPr lang="de-DE" dirty="0"/>
        </a:p>
      </dgm:t>
    </dgm:pt>
    <dgm:pt modelId="{00F40CC4-2D9D-4230-AFFD-086B52205989}" type="parTrans" cxnId="{476597DC-92A6-40AA-9261-A16B65873520}">
      <dgm:prSet/>
      <dgm:spPr/>
      <dgm:t>
        <a:bodyPr/>
        <a:lstStyle/>
        <a:p>
          <a:endParaRPr lang="de-DE"/>
        </a:p>
      </dgm:t>
    </dgm:pt>
    <dgm:pt modelId="{2617BBC3-7F10-4809-A54A-06BF58ADF23E}" type="sibTrans" cxnId="{476597DC-92A6-40AA-9261-A16B65873520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298E462D-4BD4-4CA2-96AD-BB3F0FA6F63B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=600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m:oMathPara>
              </a14:m>
              <a:endParaRPr lang="de-DE" dirty="0"/>
            </a:p>
          </dgm:t>
        </dgm:pt>
      </mc:Choice>
      <mc:Fallback xmlns="">
        <dgm:pt modelId="{298E462D-4BD4-4CA2-96AD-BB3F0FA6F63B}">
          <dgm:prSet phldrT="[Text]"/>
          <dgm:spPr/>
          <dgm:t>
            <a:bodyPr/>
            <a:lstStyle/>
            <a:p>
              <a:pPr/>
              <a:r>
                <a:rPr lang="de-DE" b="0" i="0">
                  <a:latin typeface="Cambria Math" panose="02040503050406030204" pitchFamily="18" charset="0"/>
                </a:rPr>
                <a:t>𝑣_0=600 𝑘𝑚/𝑠</a:t>
              </a:r>
              <a:endParaRPr lang="de-DE" dirty="0"/>
            </a:p>
          </dgm:t>
        </dgm:pt>
      </mc:Fallback>
    </mc:AlternateContent>
    <dgm:pt modelId="{D6006688-D400-4D47-8950-4FC1FEB28265}" type="parTrans" cxnId="{466E9A22-D140-43BB-97DE-7169CDCE1A25}">
      <dgm:prSet/>
      <dgm:spPr/>
      <dgm:t>
        <a:bodyPr/>
        <a:lstStyle/>
        <a:p>
          <a:endParaRPr lang="de-DE"/>
        </a:p>
      </dgm:t>
    </dgm:pt>
    <dgm:pt modelId="{5A0FE71A-3A73-4C63-909C-DB6A1C88F466}" type="sibTrans" cxnId="{466E9A22-D140-43BB-97DE-7169CDCE1A25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C27F6332-75AA-4153-A0DA-123743BDBA28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sup>
                    </m:sSup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m:oMathPara>
              </a14:m>
              <a:endParaRPr lang="de-DE" dirty="0"/>
            </a:p>
          </dgm:t>
        </dgm:pt>
      </mc:Choice>
      <mc:Fallback xmlns="">
        <dgm:pt modelId="{C27F6332-75AA-4153-A0DA-123743BDBA28}">
          <dgm:prSet phldrT="[Text]"/>
          <dgm:spPr/>
          <dgm:t>
            <a:bodyPr/>
            <a:lstStyle/>
            <a:p>
              <a:r>
                <a:rPr lang="de-DE" b="0" i="0">
                  <a:latin typeface="Cambria Math" panose="02040503050406030204" pitchFamily="18" charset="0"/>
                </a:rPr>
                <a:t>𝐷_0=〖10〗^28  (𝑐𝑚^2)/𝑠</a:t>
              </a:r>
              <a:endParaRPr lang="de-DE" dirty="0"/>
            </a:p>
          </dgm:t>
        </dgm:pt>
      </mc:Fallback>
    </mc:AlternateContent>
    <dgm:pt modelId="{148FC57A-4AC8-4123-B1BD-61F625D1DA08}" type="parTrans" cxnId="{100E61A9-18C1-4235-85FA-E66A3D2B03AA}">
      <dgm:prSet/>
      <dgm:spPr/>
      <dgm:t>
        <a:bodyPr/>
        <a:lstStyle/>
        <a:p>
          <a:endParaRPr lang="de-DE"/>
        </a:p>
      </dgm:t>
    </dgm:pt>
    <dgm:pt modelId="{9F14D709-C767-4758-9FBA-DAE144832866}" type="sibTrans" cxnId="{100E61A9-18C1-4235-85FA-E66A3D2B03AA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2C0D99BE-3EC0-4CA3-8BF1-5521F9BB433D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=250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𝑘𝑝𝑐</m:t>
                    </m:r>
                  </m:oMath>
                </m:oMathPara>
              </a14:m>
              <a:endParaRPr lang="de-DE" dirty="0"/>
            </a:p>
          </dgm:t>
        </dgm:pt>
      </mc:Choice>
      <mc:Fallback xmlns="">
        <dgm:pt modelId="{2C0D99BE-3EC0-4CA3-8BF1-5521F9BB433D}">
          <dgm:prSet phldrT="[Text]"/>
          <dgm:spPr/>
          <dgm:t>
            <a:bodyPr/>
            <a:lstStyle/>
            <a:p>
              <a:pPr/>
              <a:r>
                <a:rPr lang="de-DE" b="0" i="0">
                  <a:latin typeface="Cambria Math" panose="02040503050406030204" pitchFamily="18" charset="0"/>
                </a:rPr>
                <a:t>𝑟_0=250 𝑘𝑝𝑐</a:t>
              </a:r>
              <a:endParaRPr lang="de-DE" dirty="0"/>
            </a:p>
          </dgm:t>
        </dgm:pt>
      </mc:Fallback>
    </mc:AlternateContent>
    <dgm:pt modelId="{2FD1CA30-87D9-4FBF-8A96-9BC4DC6D93D0}" type="parTrans" cxnId="{795753A2-6505-4B00-B2B4-B3FB9EFAEF7D}">
      <dgm:prSet/>
      <dgm:spPr/>
      <dgm:t>
        <a:bodyPr/>
        <a:lstStyle/>
        <a:p>
          <a:endParaRPr lang="de-DE"/>
        </a:p>
      </dgm:t>
    </dgm:pt>
    <dgm:pt modelId="{4F8A4F0D-8AD1-4910-9B7D-24D11C5A69B9}" type="sibTrans" cxnId="{795753A2-6505-4B00-B2B4-B3FB9EFAEF7D}">
      <dgm:prSet/>
      <dgm:spPr/>
      <dgm:t>
        <a:bodyPr/>
        <a:lstStyle/>
        <a:p>
          <a:endParaRPr lang="de-DE"/>
        </a:p>
      </dgm:t>
    </dgm:pt>
    <dgm:pt modelId="{37FB33FB-4260-4F2C-829E-D7D0E076E77D}" type="pres">
      <dgm:prSet presAssocID="{94C15AAB-1664-410C-A6B8-BC057AC2618C}" presName="linear" presStyleCnt="0">
        <dgm:presLayoutVars>
          <dgm:animLvl val="lvl"/>
          <dgm:resizeHandles val="exact"/>
        </dgm:presLayoutVars>
      </dgm:prSet>
      <dgm:spPr/>
    </dgm:pt>
    <dgm:pt modelId="{D056D4AE-046E-4958-99F6-800482824E97}" type="pres">
      <dgm:prSet presAssocID="{FEEC161D-7439-4CB6-A37B-04D37842E8EB}" presName="parentText" presStyleLbl="node1" presStyleIdx="0" presStyleCnt="3" custLinFactNeighborX="0" custLinFactNeighborY="-12999">
        <dgm:presLayoutVars>
          <dgm:chMax val="0"/>
          <dgm:bulletEnabled val="1"/>
        </dgm:presLayoutVars>
      </dgm:prSet>
      <dgm:spPr/>
    </dgm:pt>
    <dgm:pt modelId="{3D43C569-17AE-4C76-A8FF-E39FDC4E288D}" type="pres">
      <dgm:prSet presAssocID="{FEEC161D-7439-4CB6-A37B-04D37842E8EB}" presName="childText" presStyleLbl="revTx" presStyleIdx="0" presStyleCnt="3">
        <dgm:presLayoutVars>
          <dgm:bulletEnabled val="1"/>
        </dgm:presLayoutVars>
      </dgm:prSet>
      <dgm:spPr/>
    </dgm:pt>
    <dgm:pt modelId="{D45110F4-CE2C-4D06-BD8B-E52BA35438FC}" type="pres">
      <dgm:prSet presAssocID="{45FD9288-E65D-48AD-ABFB-2D1884156B2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4DE294D-0AAF-464C-82E4-1AEB9B131762}" type="pres">
      <dgm:prSet presAssocID="{45FD9288-E65D-48AD-ABFB-2D1884156B2B}" presName="childText" presStyleLbl="revTx" presStyleIdx="1" presStyleCnt="3">
        <dgm:presLayoutVars>
          <dgm:bulletEnabled val="1"/>
        </dgm:presLayoutVars>
      </dgm:prSet>
      <dgm:spPr/>
    </dgm:pt>
    <dgm:pt modelId="{B4BA1ECA-E936-4AA2-803F-957F3A958B7C}" type="pres">
      <dgm:prSet presAssocID="{6AEDD0C7-90A4-482F-B1EB-D891D468215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62FC320-4BCC-464C-BC01-8908F295011D}" type="pres">
      <dgm:prSet presAssocID="{6AEDD0C7-90A4-482F-B1EB-D891D468215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43D9A01-A93F-49E1-9667-F825DBC296F8}" type="presOf" srcId="{6CAFFCD7-AD77-41FD-878E-34D6E13C9B3E}" destId="{3D43C569-17AE-4C76-A8FF-E39FDC4E288D}" srcOrd="0" destOrd="0" presId="urn:microsoft.com/office/officeart/2005/8/layout/vList2"/>
    <dgm:cxn modelId="{68D34718-6A4B-46AC-9D79-0FEFA7097BE3}" type="presOf" srcId="{FEEC161D-7439-4CB6-A37B-04D37842E8EB}" destId="{D056D4AE-046E-4958-99F6-800482824E97}" srcOrd="0" destOrd="0" presId="urn:microsoft.com/office/officeart/2005/8/layout/vList2"/>
    <dgm:cxn modelId="{466E9A22-D140-43BB-97DE-7169CDCE1A25}" srcId="{6AEDD0C7-90A4-482F-B1EB-D891D468215D}" destId="{298E462D-4BD4-4CA2-96AD-BB3F0FA6F63B}" srcOrd="0" destOrd="0" parTransId="{D6006688-D400-4D47-8950-4FC1FEB28265}" sibTransId="{5A0FE71A-3A73-4C63-909C-DB6A1C88F466}"/>
    <dgm:cxn modelId="{2AA2D228-EA84-4791-BDA9-1A94D2989389}" type="presOf" srcId="{6AEDD0C7-90A4-482F-B1EB-D891D468215D}" destId="{B4BA1ECA-E936-4AA2-803F-957F3A958B7C}" srcOrd="0" destOrd="0" presId="urn:microsoft.com/office/officeart/2005/8/layout/vList2"/>
    <dgm:cxn modelId="{B7A39B3E-826F-41BB-957B-ABEAD11C5FF0}" type="presOf" srcId="{45FD9288-E65D-48AD-ABFB-2D1884156B2B}" destId="{D45110F4-CE2C-4D06-BD8B-E52BA35438FC}" srcOrd="0" destOrd="0" presId="urn:microsoft.com/office/officeart/2005/8/layout/vList2"/>
    <dgm:cxn modelId="{7F925C49-362C-4F64-884D-32B5E6A49D68}" srcId="{94C15AAB-1664-410C-A6B8-BC057AC2618C}" destId="{FEEC161D-7439-4CB6-A37B-04D37842E8EB}" srcOrd="0" destOrd="0" parTransId="{1C3864C6-834B-4468-BDD4-56B9C1AAF769}" sibTransId="{B509973F-4168-481D-B24D-06CA999F17F9}"/>
    <dgm:cxn modelId="{F2197B6D-E1DD-41D8-8F9C-DEDEFA09A5DA}" type="presOf" srcId="{C27F6332-75AA-4153-A0DA-123743BDBA28}" destId="{74DE294D-0AAF-464C-82E4-1AEB9B131762}" srcOrd="0" destOrd="1" presId="urn:microsoft.com/office/officeart/2005/8/layout/vList2"/>
    <dgm:cxn modelId="{08B4E688-A1DF-4708-84A2-C7C730C1494A}" srcId="{94C15AAB-1664-410C-A6B8-BC057AC2618C}" destId="{45FD9288-E65D-48AD-ABFB-2D1884156B2B}" srcOrd="1" destOrd="0" parTransId="{B3F3800A-8329-4688-B1E5-ECE8D299115B}" sibTransId="{2917E546-8F78-4225-89AC-F5570C1604CA}"/>
    <dgm:cxn modelId="{947B5289-9DB3-4606-A3C7-603CB3CAAE7D}" srcId="{FEEC161D-7439-4CB6-A37B-04D37842E8EB}" destId="{6CAFFCD7-AD77-41FD-878E-34D6E13C9B3E}" srcOrd="0" destOrd="0" parTransId="{C04D7E93-005E-4351-83F0-09500D98891B}" sibTransId="{DC4A9DBF-C69D-475F-8742-0C9E205F8079}"/>
    <dgm:cxn modelId="{53AF3091-289B-4033-A7EF-D0E2F514B545}" srcId="{45FD9288-E65D-48AD-ABFB-2D1884156B2B}" destId="{BA301D24-41E2-4BD1-AC6E-59FAA97AA289}" srcOrd="0" destOrd="0" parTransId="{0FC9045D-1427-40B2-89E1-7C4DAB3C5B32}" sibTransId="{4AE8E602-9198-4995-887F-9F87FB420352}"/>
    <dgm:cxn modelId="{E7113E9F-6386-43A1-BC7B-208DEA7CB231}" type="presOf" srcId="{94C15AAB-1664-410C-A6B8-BC057AC2618C}" destId="{37FB33FB-4260-4F2C-829E-D7D0E076E77D}" srcOrd="0" destOrd="0" presId="urn:microsoft.com/office/officeart/2005/8/layout/vList2"/>
    <dgm:cxn modelId="{178E9FA1-871E-4F95-B592-09131799A63C}" type="presOf" srcId="{BA301D24-41E2-4BD1-AC6E-59FAA97AA289}" destId="{74DE294D-0AAF-464C-82E4-1AEB9B131762}" srcOrd="0" destOrd="0" presId="urn:microsoft.com/office/officeart/2005/8/layout/vList2"/>
    <dgm:cxn modelId="{795753A2-6505-4B00-B2B4-B3FB9EFAEF7D}" srcId="{6AEDD0C7-90A4-482F-B1EB-D891D468215D}" destId="{2C0D99BE-3EC0-4CA3-8BF1-5521F9BB433D}" srcOrd="1" destOrd="0" parTransId="{2FD1CA30-87D9-4FBF-8A96-9BC4DC6D93D0}" sibTransId="{4F8A4F0D-8AD1-4910-9B7D-24D11C5A69B9}"/>
    <dgm:cxn modelId="{100E61A9-18C1-4235-85FA-E66A3D2B03AA}" srcId="{45FD9288-E65D-48AD-ABFB-2D1884156B2B}" destId="{C27F6332-75AA-4153-A0DA-123743BDBA28}" srcOrd="1" destOrd="0" parTransId="{148FC57A-4AC8-4123-B1BD-61F625D1DA08}" sibTransId="{9F14D709-C767-4758-9FBA-DAE144832866}"/>
    <dgm:cxn modelId="{D01584C1-9CAB-4217-8E8D-F58289D23FEC}" type="presOf" srcId="{2C0D99BE-3EC0-4CA3-8BF1-5521F9BB433D}" destId="{862FC320-4BCC-464C-BC01-8908F295011D}" srcOrd="0" destOrd="1" presId="urn:microsoft.com/office/officeart/2005/8/layout/vList2"/>
    <dgm:cxn modelId="{1BC231D5-F14C-4C3B-9386-A109C53DA0DC}" type="presOf" srcId="{298E462D-4BD4-4CA2-96AD-BB3F0FA6F63B}" destId="{862FC320-4BCC-464C-BC01-8908F295011D}" srcOrd="0" destOrd="0" presId="urn:microsoft.com/office/officeart/2005/8/layout/vList2"/>
    <dgm:cxn modelId="{476597DC-92A6-40AA-9261-A16B65873520}" srcId="{94C15AAB-1664-410C-A6B8-BC057AC2618C}" destId="{6AEDD0C7-90A4-482F-B1EB-D891D468215D}" srcOrd="2" destOrd="0" parTransId="{00F40CC4-2D9D-4230-AFFD-086B52205989}" sibTransId="{2617BBC3-7F10-4809-A54A-06BF58ADF23E}"/>
    <dgm:cxn modelId="{C859F6BF-F200-4974-BCC3-1E65C2D2E6C5}" type="presParOf" srcId="{37FB33FB-4260-4F2C-829E-D7D0E076E77D}" destId="{D056D4AE-046E-4958-99F6-800482824E97}" srcOrd="0" destOrd="0" presId="urn:microsoft.com/office/officeart/2005/8/layout/vList2"/>
    <dgm:cxn modelId="{40B7601A-E088-44C5-8DE2-023C0545DB25}" type="presParOf" srcId="{37FB33FB-4260-4F2C-829E-D7D0E076E77D}" destId="{3D43C569-17AE-4C76-A8FF-E39FDC4E288D}" srcOrd="1" destOrd="0" presId="urn:microsoft.com/office/officeart/2005/8/layout/vList2"/>
    <dgm:cxn modelId="{6AA8729B-072C-429C-AA67-1F331CF7267F}" type="presParOf" srcId="{37FB33FB-4260-4F2C-829E-D7D0E076E77D}" destId="{D45110F4-CE2C-4D06-BD8B-E52BA35438FC}" srcOrd="2" destOrd="0" presId="urn:microsoft.com/office/officeart/2005/8/layout/vList2"/>
    <dgm:cxn modelId="{8CAE0FFF-1430-4262-A2A8-1156C8002D88}" type="presParOf" srcId="{37FB33FB-4260-4F2C-829E-D7D0E076E77D}" destId="{74DE294D-0AAF-464C-82E4-1AEB9B131762}" srcOrd="3" destOrd="0" presId="urn:microsoft.com/office/officeart/2005/8/layout/vList2"/>
    <dgm:cxn modelId="{5518AA37-0FB0-48AD-BBE6-DE3A1E6606BE}" type="presParOf" srcId="{37FB33FB-4260-4F2C-829E-D7D0E076E77D}" destId="{B4BA1ECA-E936-4AA2-803F-957F3A958B7C}" srcOrd="4" destOrd="0" presId="urn:microsoft.com/office/officeart/2005/8/layout/vList2"/>
    <dgm:cxn modelId="{EDDA3E09-08C8-4F82-B57F-3027375BA8D4}" type="presParOf" srcId="{37FB33FB-4260-4F2C-829E-D7D0E076E77D}" destId="{862FC320-4BCC-464C-BC01-8908F295011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0DDF76-3394-4E8D-A4B4-24C07FBAD8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9D10977-3B91-443D-93BB-F4A14F2CF86C}">
      <dgm:prSet phldrT="[Text]"/>
      <dgm:spPr/>
      <dgm:t>
        <a:bodyPr/>
        <a:lstStyle/>
        <a:p>
          <a:r>
            <a:rPr lang="de-DE"/>
            <a:t>Boundaries</a:t>
          </a:r>
          <a:endParaRPr lang="de-DE" dirty="0"/>
        </a:p>
      </dgm:t>
    </dgm:pt>
    <dgm:pt modelId="{653EF4BF-9548-48B4-A99E-C5A3EEA32D92}" type="parTrans" cxnId="{A215E7B5-98BB-42C9-BEA4-B808E4DF15D7}">
      <dgm:prSet/>
      <dgm:spPr/>
      <dgm:t>
        <a:bodyPr/>
        <a:lstStyle/>
        <a:p>
          <a:endParaRPr lang="de-DE"/>
        </a:p>
      </dgm:t>
    </dgm:pt>
    <dgm:pt modelId="{12204557-558D-49A1-9F00-1DCA6DEBBB89}" type="sibTrans" cxnId="{A215E7B5-98BB-42C9-BEA4-B808E4DF15D7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C9863029-81E2-4358-9408-9E746DDFE238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𝑘𝑝𝑐</m:t>
                    </m:r>
                  </m:oMath>
                </m:oMathPara>
              </a14:m>
              <a:endParaRPr lang="de-DE" dirty="0"/>
            </a:p>
          </dgm:t>
        </dgm:pt>
      </mc:Choice>
      <mc:Fallback xmlns="">
        <dgm:pt modelId="{C9863029-81E2-4358-9408-9E746DDFE238}">
          <dgm:prSet phldrT="[Text]"/>
          <dgm:spPr/>
          <dgm:t>
            <a:bodyPr/>
            <a:lstStyle/>
            <a:p>
              <a:pPr/>
              <a:r>
                <a:rPr lang="de-DE" b="0" i="0">
                  <a:latin typeface="Cambria Math" panose="02040503050406030204" pitchFamily="18" charset="0"/>
                </a:rPr>
                <a:t>𝑟_𝑜𝑏𝑠=10 𝑘𝑝𝑐</a:t>
              </a:r>
              <a:endParaRPr lang="de-DE" dirty="0"/>
            </a:p>
          </dgm:t>
        </dgm:pt>
      </mc:Fallback>
    </mc:AlternateContent>
    <dgm:pt modelId="{56695E4A-D17D-4242-9345-6952EAD7039E}" type="parTrans" cxnId="{CD4C2644-46E2-48CB-A9C7-BDF178012D7F}">
      <dgm:prSet/>
      <dgm:spPr/>
      <dgm:t>
        <a:bodyPr/>
        <a:lstStyle/>
        <a:p>
          <a:endParaRPr lang="de-DE"/>
        </a:p>
      </dgm:t>
    </dgm:pt>
    <dgm:pt modelId="{99B3875B-E592-4114-A223-1490691FF6A4}" type="sibTrans" cxnId="{CD4C2644-46E2-48CB-A9C7-BDF178012D7F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01695165-C633-4AE8-8B90-DD58EDF41E10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𝑙𝑜𝑠𝑠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=350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𝑘𝑝𝑐</m:t>
                    </m:r>
                  </m:oMath>
                </m:oMathPara>
              </a14:m>
              <a:endParaRPr lang="de-DE" dirty="0"/>
            </a:p>
          </dgm:t>
        </dgm:pt>
      </mc:Choice>
      <mc:Fallback xmlns="">
        <dgm:pt modelId="{01695165-C633-4AE8-8B90-DD58EDF41E10}">
          <dgm:prSet phldrT="[Text]"/>
          <dgm:spPr/>
          <dgm:t>
            <a:bodyPr/>
            <a:lstStyle/>
            <a:p>
              <a:pPr/>
              <a:r>
                <a:rPr lang="de-DE" b="0" i="0">
                  <a:latin typeface="Cambria Math" panose="02040503050406030204" pitchFamily="18" charset="0"/>
                </a:rPr>
                <a:t>𝑟_𝑙𝑜𝑠𝑠=350 𝑘𝑝𝑐</a:t>
              </a:r>
              <a:endParaRPr lang="de-DE" dirty="0"/>
            </a:p>
          </dgm:t>
        </dgm:pt>
      </mc:Fallback>
    </mc:AlternateContent>
    <dgm:pt modelId="{EF8A6F19-6A64-4F08-AFB2-FEE63B1949A2}" type="parTrans" cxnId="{B20D8C18-B51D-4B8E-AA84-52434EE906F8}">
      <dgm:prSet/>
      <dgm:spPr/>
      <dgm:t>
        <a:bodyPr/>
        <a:lstStyle/>
        <a:p>
          <a:endParaRPr lang="de-DE"/>
        </a:p>
      </dgm:t>
    </dgm:pt>
    <dgm:pt modelId="{AE08F14F-87D2-4A6E-84C9-B98ADD2320E1}" type="sibTrans" cxnId="{B20D8C18-B51D-4B8E-AA84-52434EE906F8}">
      <dgm:prSet/>
      <dgm:spPr/>
      <dgm:t>
        <a:bodyPr/>
        <a:lstStyle/>
        <a:p>
          <a:endParaRPr lang="de-DE"/>
        </a:p>
      </dgm:t>
    </dgm:pt>
    <dgm:pt modelId="{52679589-94C5-4C5C-BF5A-92540FCD85F5}">
      <dgm:prSet phldrT="[Text]"/>
      <dgm:spPr/>
      <dgm:t>
        <a:bodyPr/>
        <a:lstStyle/>
        <a:p>
          <a:r>
            <a:rPr lang="de-DE"/>
            <a:t>Simulation </a:t>
          </a:r>
          <a:r>
            <a:rPr lang="en-US" noProof="0"/>
            <a:t>details</a:t>
          </a:r>
          <a:endParaRPr lang="de-DE" dirty="0"/>
        </a:p>
      </dgm:t>
    </dgm:pt>
    <dgm:pt modelId="{5D99BD89-2EAF-4502-B2C9-25C0389A15FD}" type="parTrans" cxnId="{A0B7FD83-1593-4724-96E4-C28A9223E06C}">
      <dgm:prSet/>
      <dgm:spPr/>
      <dgm:t>
        <a:bodyPr/>
        <a:lstStyle/>
        <a:p>
          <a:endParaRPr lang="de-DE"/>
        </a:p>
      </dgm:t>
    </dgm:pt>
    <dgm:pt modelId="{8C26E5CC-6AA3-46D0-93E2-7D979B372BCA}" type="sibTrans" cxnId="{A0B7FD83-1593-4724-96E4-C28A9223E06C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327DEC36-03AB-4CB9-BD65-2214F09AA1AD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−8.5⋅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m:oMathPara>
              </a14:m>
              <a:endParaRPr lang="de-DE" dirty="0"/>
            </a:p>
          </dgm:t>
        </dgm:pt>
      </mc:Choice>
      <mc:Fallback xmlns="">
        <dgm:pt modelId="{327DEC36-03AB-4CB9-BD65-2214F09AA1AD}">
          <dgm:prSet phldrT="[Text]"/>
          <dgm:spPr/>
          <dgm:t>
            <a:bodyPr/>
            <a:lstStyle/>
            <a:p>
              <a:pPr/>
              <a:r>
                <a:rPr lang="de-DE" b="0" i="0">
                  <a:latin typeface="Cambria Math" panose="02040503050406030204" pitchFamily="18" charset="0"/>
                </a:rPr>
                <a:t>𝑁=〖10〗^7−8.5⋅〖10〗^8</a:t>
              </a:r>
              <a:endParaRPr lang="de-DE" dirty="0"/>
            </a:p>
          </dgm:t>
        </dgm:pt>
      </mc:Fallback>
    </mc:AlternateContent>
    <dgm:pt modelId="{B87FD456-2369-4DC7-B61C-C21DBB8AFCF6}" type="parTrans" cxnId="{8540B99A-5938-4835-8A16-D5F43862522C}">
      <dgm:prSet/>
      <dgm:spPr/>
      <dgm:t>
        <a:bodyPr/>
        <a:lstStyle/>
        <a:p>
          <a:endParaRPr lang="de-DE"/>
        </a:p>
      </dgm:t>
    </dgm:pt>
    <dgm:pt modelId="{6F4AC15D-2A12-4B7C-A51E-8C792E473742}" type="sibTrans" cxnId="{8540B99A-5938-4835-8A16-D5F43862522C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 xmlns:a14="http://schemas.microsoft.com/office/drawing/2010/main">
      <mc:Choice Requires="a14">
        <dgm:pt modelId="{1E4B7B6F-5D26-4329-A324-B44E969D5C0C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𝐶𝑃𝑈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m:oMathPara>
              </a14:m>
              <a:endParaRPr lang="de-DE" i="1" dirty="0"/>
            </a:p>
          </dgm:t>
        </dgm:pt>
      </mc:Choice>
      <mc:Fallback xmlns="">
        <dgm:pt modelId="{1E4B7B6F-5D26-4329-A324-B44E969D5C0C}">
          <dgm:prSet phldrT="[Text]"/>
          <dgm:spPr/>
          <dgm:t>
            <a:bodyPr/>
            <a:lstStyle/>
            <a:p>
              <a:r>
                <a:rPr lang="de-DE" b="0" i="0">
                  <a:latin typeface="Cambria Math" panose="02040503050406030204" pitchFamily="18" charset="0"/>
                </a:rPr>
                <a:t>𝜏_𝐶𝑃𝑈=𝑂(10)ℎ−𝑂(1000)ℎ</a:t>
              </a:r>
              <a:endParaRPr lang="de-DE" i="1" dirty="0"/>
            </a:p>
          </dgm:t>
        </dgm:pt>
      </mc:Fallback>
    </mc:AlternateContent>
    <dgm:pt modelId="{AB3FA102-C1D2-4BFA-83C1-0D4D0C8DEED6}" type="sibTrans" cxnId="{685C9D2B-D6C6-4276-BF71-0D36DF8562F4}">
      <dgm:prSet/>
      <dgm:spPr/>
      <dgm:t>
        <a:bodyPr/>
        <a:lstStyle/>
        <a:p>
          <a:endParaRPr lang="de-DE"/>
        </a:p>
      </dgm:t>
    </dgm:pt>
    <dgm:pt modelId="{D6B2573F-90B8-4562-98BB-43A1ADCB35FC}" type="parTrans" cxnId="{685C9D2B-D6C6-4276-BF71-0D36DF8562F4}">
      <dgm:prSet/>
      <dgm:spPr/>
      <dgm:t>
        <a:bodyPr/>
        <a:lstStyle/>
        <a:p>
          <a:endParaRPr lang="de-DE"/>
        </a:p>
      </dgm:t>
    </dgm:pt>
    <dgm:pt modelId="{5AE9C920-752C-4A6B-B81A-8C5115D8E407}" type="pres">
      <dgm:prSet presAssocID="{F00DDF76-3394-4E8D-A4B4-24C07FBAD800}" presName="linear" presStyleCnt="0">
        <dgm:presLayoutVars>
          <dgm:animLvl val="lvl"/>
          <dgm:resizeHandles val="exact"/>
        </dgm:presLayoutVars>
      </dgm:prSet>
      <dgm:spPr/>
    </dgm:pt>
    <dgm:pt modelId="{ED4B2DF5-2C2D-488F-9942-FBF9EA660D0F}" type="pres">
      <dgm:prSet presAssocID="{59D10977-3B91-443D-93BB-F4A14F2CF86C}" presName="parentText" presStyleLbl="node1" presStyleIdx="0" presStyleCnt="2" custLinFactNeighborY="-12059">
        <dgm:presLayoutVars>
          <dgm:chMax val="0"/>
          <dgm:bulletEnabled val="1"/>
        </dgm:presLayoutVars>
      </dgm:prSet>
      <dgm:spPr/>
    </dgm:pt>
    <dgm:pt modelId="{99367572-F7B4-44FA-A594-A71D9E5902C3}" type="pres">
      <dgm:prSet presAssocID="{59D10977-3B91-443D-93BB-F4A14F2CF86C}" presName="childText" presStyleLbl="revTx" presStyleIdx="0" presStyleCnt="2">
        <dgm:presLayoutVars>
          <dgm:bulletEnabled val="1"/>
        </dgm:presLayoutVars>
      </dgm:prSet>
      <dgm:spPr/>
    </dgm:pt>
    <dgm:pt modelId="{25774C01-3506-4554-AAB2-D732D685307D}" type="pres">
      <dgm:prSet presAssocID="{52679589-94C5-4C5C-BF5A-92540FCD85F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D5C1776-4AD4-4E4C-BA7F-B0CAC8BB1624}" type="pres">
      <dgm:prSet presAssocID="{52679589-94C5-4C5C-BF5A-92540FCD85F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20D8C18-B51D-4B8E-AA84-52434EE906F8}" srcId="{59D10977-3B91-443D-93BB-F4A14F2CF86C}" destId="{01695165-C633-4AE8-8B90-DD58EDF41E10}" srcOrd="1" destOrd="0" parTransId="{EF8A6F19-6A64-4F08-AFB2-FEE63B1949A2}" sibTransId="{AE08F14F-87D2-4A6E-84C9-B98ADD2320E1}"/>
    <dgm:cxn modelId="{685C9D2B-D6C6-4276-BF71-0D36DF8562F4}" srcId="{52679589-94C5-4C5C-BF5A-92540FCD85F5}" destId="{1E4B7B6F-5D26-4329-A324-B44E969D5C0C}" srcOrd="1" destOrd="0" parTransId="{D6B2573F-90B8-4562-98BB-43A1ADCB35FC}" sibTransId="{AB3FA102-C1D2-4BFA-83C1-0D4D0C8DEED6}"/>
    <dgm:cxn modelId="{BC720F35-2D64-4CE9-A2B0-6189DFE2F624}" type="presOf" srcId="{59D10977-3B91-443D-93BB-F4A14F2CF86C}" destId="{ED4B2DF5-2C2D-488F-9942-FBF9EA660D0F}" srcOrd="0" destOrd="0" presId="urn:microsoft.com/office/officeart/2005/8/layout/vList2"/>
    <dgm:cxn modelId="{F7CDDE35-33C7-43B3-8D93-098DC5D1164D}" type="presOf" srcId="{F00DDF76-3394-4E8D-A4B4-24C07FBAD800}" destId="{5AE9C920-752C-4A6B-B81A-8C5115D8E407}" srcOrd="0" destOrd="0" presId="urn:microsoft.com/office/officeart/2005/8/layout/vList2"/>
    <dgm:cxn modelId="{CD4C2644-46E2-48CB-A9C7-BDF178012D7F}" srcId="{59D10977-3B91-443D-93BB-F4A14F2CF86C}" destId="{C9863029-81E2-4358-9408-9E746DDFE238}" srcOrd="0" destOrd="0" parTransId="{56695E4A-D17D-4242-9345-6952EAD7039E}" sibTransId="{99B3875B-E592-4114-A223-1490691FF6A4}"/>
    <dgm:cxn modelId="{83CF8649-FDBD-4C42-AC04-B84856623C57}" type="presOf" srcId="{52679589-94C5-4C5C-BF5A-92540FCD85F5}" destId="{25774C01-3506-4554-AAB2-D732D685307D}" srcOrd="0" destOrd="0" presId="urn:microsoft.com/office/officeart/2005/8/layout/vList2"/>
    <dgm:cxn modelId="{4D46E871-593E-4578-B02A-A0CFDE59B532}" type="presOf" srcId="{1E4B7B6F-5D26-4329-A324-B44E969D5C0C}" destId="{ED5C1776-4AD4-4E4C-BA7F-B0CAC8BB1624}" srcOrd="0" destOrd="1" presId="urn:microsoft.com/office/officeart/2005/8/layout/vList2"/>
    <dgm:cxn modelId="{A0B7FD83-1593-4724-96E4-C28A9223E06C}" srcId="{F00DDF76-3394-4E8D-A4B4-24C07FBAD800}" destId="{52679589-94C5-4C5C-BF5A-92540FCD85F5}" srcOrd="1" destOrd="0" parTransId="{5D99BD89-2EAF-4502-B2C9-25C0389A15FD}" sibTransId="{8C26E5CC-6AA3-46D0-93E2-7D979B372BCA}"/>
    <dgm:cxn modelId="{39BEF48C-5C7E-4974-AFD3-7176758861DA}" type="presOf" srcId="{327DEC36-03AB-4CB9-BD65-2214F09AA1AD}" destId="{ED5C1776-4AD4-4E4C-BA7F-B0CAC8BB1624}" srcOrd="0" destOrd="0" presId="urn:microsoft.com/office/officeart/2005/8/layout/vList2"/>
    <dgm:cxn modelId="{8540B99A-5938-4835-8A16-D5F43862522C}" srcId="{52679589-94C5-4C5C-BF5A-92540FCD85F5}" destId="{327DEC36-03AB-4CB9-BD65-2214F09AA1AD}" srcOrd="0" destOrd="0" parTransId="{B87FD456-2369-4DC7-B61C-C21DBB8AFCF6}" sibTransId="{6F4AC15D-2A12-4B7C-A51E-8C792E473742}"/>
    <dgm:cxn modelId="{53F152A6-84D5-4BB3-9111-968EC0CEA11D}" type="presOf" srcId="{01695165-C633-4AE8-8B90-DD58EDF41E10}" destId="{99367572-F7B4-44FA-A594-A71D9E5902C3}" srcOrd="0" destOrd="1" presId="urn:microsoft.com/office/officeart/2005/8/layout/vList2"/>
    <dgm:cxn modelId="{A215E7B5-98BB-42C9-BEA4-B808E4DF15D7}" srcId="{F00DDF76-3394-4E8D-A4B4-24C07FBAD800}" destId="{59D10977-3B91-443D-93BB-F4A14F2CF86C}" srcOrd="0" destOrd="0" parTransId="{653EF4BF-9548-48B4-A99E-C5A3EEA32D92}" sibTransId="{12204557-558D-49A1-9F00-1DCA6DEBBB89}"/>
    <dgm:cxn modelId="{C81D84D0-B796-47D8-B0B4-1775D2694598}" type="presOf" srcId="{C9863029-81E2-4358-9408-9E746DDFE238}" destId="{99367572-F7B4-44FA-A594-A71D9E5902C3}" srcOrd="0" destOrd="0" presId="urn:microsoft.com/office/officeart/2005/8/layout/vList2"/>
    <dgm:cxn modelId="{486C1540-25BB-4FFF-81A8-79CC16C74C74}" type="presParOf" srcId="{5AE9C920-752C-4A6B-B81A-8C5115D8E407}" destId="{ED4B2DF5-2C2D-488F-9942-FBF9EA660D0F}" srcOrd="0" destOrd="0" presId="urn:microsoft.com/office/officeart/2005/8/layout/vList2"/>
    <dgm:cxn modelId="{70EA5A64-A3FE-45D2-9C95-F84D8C31BFBE}" type="presParOf" srcId="{5AE9C920-752C-4A6B-B81A-8C5115D8E407}" destId="{99367572-F7B4-44FA-A594-A71D9E5902C3}" srcOrd="1" destOrd="0" presId="urn:microsoft.com/office/officeart/2005/8/layout/vList2"/>
    <dgm:cxn modelId="{0334281F-2D6C-4947-8CB6-286ED5685EF8}" type="presParOf" srcId="{5AE9C920-752C-4A6B-B81A-8C5115D8E407}" destId="{25774C01-3506-4554-AAB2-D732D685307D}" srcOrd="2" destOrd="0" presId="urn:microsoft.com/office/officeart/2005/8/layout/vList2"/>
    <dgm:cxn modelId="{14E57289-4731-4F55-BCE6-154717C28422}" type="presParOf" srcId="{5AE9C920-752C-4A6B-B81A-8C5115D8E407}" destId="{ED5C1776-4AD4-4E4C-BA7F-B0CAC8BB162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4C15AAB-1664-410C-A6B8-BC057AC261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EEC161D-7439-4CB6-A37B-04D37842E8EB}">
      <dgm:prSet phldrT="[Text]"/>
      <dgm:spPr/>
      <dgm:t>
        <a:bodyPr/>
        <a:lstStyle/>
        <a:p>
          <a:r>
            <a:rPr lang="de-DE" dirty="0" err="1"/>
            <a:t>Symmetry</a:t>
          </a:r>
          <a:endParaRPr lang="de-DE" dirty="0"/>
        </a:p>
      </dgm:t>
    </dgm:pt>
    <dgm:pt modelId="{1C3864C6-834B-4468-BDD4-56B9C1AAF769}" type="parTrans" cxnId="{7F925C49-362C-4F64-884D-32B5E6A49D68}">
      <dgm:prSet/>
      <dgm:spPr/>
      <dgm:t>
        <a:bodyPr/>
        <a:lstStyle/>
        <a:p>
          <a:endParaRPr lang="de-DE"/>
        </a:p>
      </dgm:t>
    </dgm:pt>
    <dgm:pt modelId="{B509973F-4168-481D-B24D-06CA999F17F9}" type="sibTrans" cxnId="{7F925C49-362C-4F64-884D-32B5E6A49D68}">
      <dgm:prSet/>
      <dgm:spPr/>
      <dgm:t>
        <a:bodyPr/>
        <a:lstStyle/>
        <a:p>
          <a:endParaRPr lang="de-DE"/>
        </a:p>
      </dgm:t>
    </dgm:pt>
    <dgm:pt modelId="{6CAFFCD7-AD77-41FD-878E-34D6E13C9B3E}">
      <dgm:prSet phldrT="[Text]"/>
      <dgm:spPr/>
      <dgm:t>
        <a:bodyPr/>
        <a:lstStyle/>
        <a:p>
          <a:r>
            <a:rPr lang="de-DE" dirty="0"/>
            <a:t>Radial</a:t>
          </a:r>
        </a:p>
      </dgm:t>
    </dgm:pt>
    <dgm:pt modelId="{C04D7E93-005E-4351-83F0-09500D98891B}" type="parTrans" cxnId="{947B5289-9DB3-4606-A3C7-603CB3CAAE7D}">
      <dgm:prSet/>
      <dgm:spPr/>
      <dgm:t>
        <a:bodyPr/>
        <a:lstStyle/>
        <a:p>
          <a:endParaRPr lang="de-DE"/>
        </a:p>
      </dgm:t>
    </dgm:pt>
    <dgm:pt modelId="{DC4A9DBF-C69D-475F-8742-0C9E205F8079}" type="sibTrans" cxnId="{947B5289-9DB3-4606-A3C7-603CB3CAAE7D}">
      <dgm:prSet/>
      <dgm:spPr/>
      <dgm:t>
        <a:bodyPr/>
        <a:lstStyle/>
        <a:p>
          <a:endParaRPr lang="de-DE"/>
        </a:p>
      </dgm:t>
    </dgm:pt>
    <dgm:pt modelId="{45FD9288-E65D-48AD-ABFB-2D1884156B2B}">
      <dgm:prSet phldrT="[Text]"/>
      <dgm:spPr/>
      <dgm:t>
        <a:bodyPr/>
        <a:lstStyle/>
        <a:p>
          <a:r>
            <a:rPr lang="de-DE" dirty="0"/>
            <a:t>Diffusion</a:t>
          </a:r>
        </a:p>
      </dgm:t>
    </dgm:pt>
    <dgm:pt modelId="{B3F3800A-8329-4688-B1E5-ECE8D299115B}" type="parTrans" cxnId="{08B4E688-A1DF-4708-84A2-C7C730C1494A}">
      <dgm:prSet/>
      <dgm:spPr/>
      <dgm:t>
        <a:bodyPr/>
        <a:lstStyle/>
        <a:p>
          <a:endParaRPr lang="de-DE"/>
        </a:p>
      </dgm:t>
    </dgm:pt>
    <dgm:pt modelId="{2917E546-8F78-4225-89AC-F5570C1604CA}" type="sibTrans" cxnId="{08B4E688-A1DF-4708-84A2-C7C730C1494A}">
      <dgm:prSet/>
      <dgm:spPr/>
      <dgm:t>
        <a:bodyPr/>
        <a:lstStyle/>
        <a:p>
          <a:endParaRPr lang="de-DE"/>
        </a:p>
      </dgm:t>
    </dgm:pt>
    <dgm:pt modelId="{BA301D24-41E2-4BD1-AC6E-59FAA97AA289}">
      <dgm:prSet phldrT="[Text]"/>
      <dgm:spPr>
        <a:blipFill>
          <a:blip xmlns:r="http://schemas.openxmlformats.org/officeDocument/2006/relationships" r:embed="rId1"/>
          <a:stretch>
            <a:fillRect l="-1961" t="-6486"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0FC9045D-1427-40B2-89E1-7C4DAB3C5B32}" type="parTrans" cxnId="{53AF3091-289B-4033-A7EF-D0E2F514B545}">
      <dgm:prSet/>
      <dgm:spPr/>
      <dgm:t>
        <a:bodyPr/>
        <a:lstStyle/>
        <a:p>
          <a:endParaRPr lang="de-DE"/>
        </a:p>
      </dgm:t>
    </dgm:pt>
    <dgm:pt modelId="{4AE8E602-9198-4995-887F-9F87FB420352}" type="sibTrans" cxnId="{53AF3091-289B-4033-A7EF-D0E2F514B545}">
      <dgm:prSet/>
      <dgm:spPr/>
      <dgm:t>
        <a:bodyPr/>
        <a:lstStyle/>
        <a:p>
          <a:endParaRPr lang="de-DE"/>
        </a:p>
      </dgm:t>
    </dgm:pt>
    <dgm:pt modelId="{6AEDD0C7-90A4-482F-B1EB-D891D468215D}">
      <dgm:prSet phldrT="[Text]"/>
      <dgm:spPr/>
      <dgm:t>
        <a:bodyPr/>
        <a:lstStyle/>
        <a:p>
          <a:r>
            <a:rPr lang="de-DE" dirty="0" err="1"/>
            <a:t>Advection</a:t>
          </a:r>
          <a:endParaRPr lang="de-DE" dirty="0"/>
        </a:p>
      </dgm:t>
    </dgm:pt>
    <dgm:pt modelId="{00F40CC4-2D9D-4230-AFFD-086B52205989}" type="parTrans" cxnId="{476597DC-92A6-40AA-9261-A16B65873520}">
      <dgm:prSet/>
      <dgm:spPr/>
      <dgm:t>
        <a:bodyPr/>
        <a:lstStyle/>
        <a:p>
          <a:endParaRPr lang="de-DE"/>
        </a:p>
      </dgm:t>
    </dgm:pt>
    <dgm:pt modelId="{2617BBC3-7F10-4809-A54A-06BF58ADF23E}" type="sibTrans" cxnId="{476597DC-92A6-40AA-9261-A16B65873520}">
      <dgm:prSet/>
      <dgm:spPr/>
      <dgm:t>
        <a:bodyPr/>
        <a:lstStyle/>
        <a:p>
          <a:endParaRPr lang="de-DE"/>
        </a:p>
      </dgm:t>
    </dgm:pt>
    <dgm:pt modelId="{298E462D-4BD4-4CA2-96AD-BB3F0FA6F63B}">
      <dgm:prSet phldrT="[Text]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D6006688-D400-4D47-8950-4FC1FEB28265}" type="parTrans" cxnId="{466E9A22-D140-43BB-97DE-7169CDCE1A25}">
      <dgm:prSet/>
      <dgm:spPr/>
      <dgm:t>
        <a:bodyPr/>
        <a:lstStyle/>
        <a:p>
          <a:endParaRPr lang="de-DE"/>
        </a:p>
      </dgm:t>
    </dgm:pt>
    <dgm:pt modelId="{5A0FE71A-3A73-4C63-909C-DB6A1C88F466}" type="sibTrans" cxnId="{466E9A22-D140-43BB-97DE-7169CDCE1A25}">
      <dgm:prSet/>
      <dgm:spPr/>
      <dgm:t>
        <a:bodyPr/>
        <a:lstStyle/>
        <a:p>
          <a:endParaRPr lang="de-DE"/>
        </a:p>
      </dgm:t>
    </dgm:pt>
    <dgm:pt modelId="{C27F6332-75AA-4153-A0DA-123743BDBA28}">
      <dgm:prSet phldrT="[Text]"/>
      <dgm:spPr/>
      <dgm:t>
        <a:bodyPr/>
        <a:lstStyle/>
        <a:p>
          <a:r>
            <a:rPr lang="de-DE">
              <a:noFill/>
            </a:rPr>
            <a:t> </a:t>
          </a:r>
        </a:p>
      </dgm:t>
    </dgm:pt>
    <dgm:pt modelId="{148FC57A-4AC8-4123-B1BD-61F625D1DA08}" type="parTrans" cxnId="{100E61A9-18C1-4235-85FA-E66A3D2B03AA}">
      <dgm:prSet/>
      <dgm:spPr/>
      <dgm:t>
        <a:bodyPr/>
        <a:lstStyle/>
        <a:p>
          <a:endParaRPr lang="de-DE"/>
        </a:p>
      </dgm:t>
    </dgm:pt>
    <dgm:pt modelId="{9F14D709-C767-4758-9FBA-DAE144832866}" type="sibTrans" cxnId="{100E61A9-18C1-4235-85FA-E66A3D2B03AA}">
      <dgm:prSet/>
      <dgm:spPr/>
      <dgm:t>
        <a:bodyPr/>
        <a:lstStyle/>
        <a:p>
          <a:endParaRPr lang="de-DE"/>
        </a:p>
      </dgm:t>
    </dgm:pt>
    <dgm:pt modelId="{2C0D99BE-3EC0-4CA3-8BF1-5521F9BB433D}">
      <dgm:prSet phldrT="[Text]"/>
      <dgm:spPr/>
      <dgm:t>
        <a:bodyPr/>
        <a:lstStyle/>
        <a:p>
          <a:r>
            <a:rPr lang="de-DE">
              <a:noFill/>
            </a:rPr>
            <a:t> </a:t>
          </a:r>
        </a:p>
      </dgm:t>
    </dgm:pt>
    <dgm:pt modelId="{2FD1CA30-87D9-4FBF-8A96-9BC4DC6D93D0}" type="parTrans" cxnId="{795753A2-6505-4B00-B2B4-B3FB9EFAEF7D}">
      <dgm:prSet/>
      <dgm:spPr/>
      <dgm:t>
        <a:bodyPr/>
        <a:lstStyle/>
        <a:p>
          <a:endParaRPr lang="de-DE"/>
        </a:p>
      </dgm:t>
    </dgm:pt>
    <dgm:pt modelId="{4F8A4F0D-8AD1-4910-9B7D-24D11C5A69B9}" type="sibTrans" cxnId="{795753A2-6505-4B00-B2B4-B3FB9EFAEF7D}">
      <dgm:prSet/>
      <dgm:spPr/>
      <dgm:t>
        <a:bodyPr/>
        <a:lstStyle/>
        <a:p>
          <a:endParaRPr lang="de-DE"/>
        </a:p>
      </dgm:t>
    </dgm:pt>
    <dgm:pt modelId="{37FB33FB-4260-4F2C-829E-D7D0E076E77D}" type="pres">
      <dgm:prSet presAssocID="{94C15AAB-1664-410C-A6B8-BC057AC2618C}" presName="linear" presStyleCnt="0">
        <dgm:presLayoutVars>
          <dgm:animLvl val="lvl"/>
          <dgm:resizeHandles val="exact"/>
        </dgm:presLayoutVars>
      </dgm:prSet>
      <dgm:spPr/>
    </dgm:pt>
    <dgm:pt modelId="{D056D4AE-046E-4958-99F6-800482824E97}" type="pres">
      <dgm:prSet presAssocID="{FEEC161D-7439-4CB6-A37B-04D37842E8EB}" presName="parentText" presStyleLbl="node1" presStyleIdx="0" presStyleCnt="3" custLinFactNeighborX="0" custLinFactNeighborY="-12999">
        <dgm:presLayoutVars>
          <dgm:chMax val="0"/>
          <dgm:bulletEnabled val="1"/>
        </dgm:presLayoutVars>
      </dgm:prSet>
      <dgm:spPr/>
    </dgm:pt>
    <dgm:pt modelId="{3D43C569-17AE-4C76-A8FF-E39FDC4E288D}" type="pres">
      <dgm:prSet presAssocID="{FEEC161D-7439-4CB6-A37B-04D37842E8EB}" presName="childText" presStyleLbl="revTx" presStyleIdx="0" presStyleCnt="3">
        <dgm:presLayoutVars>
          <dgm:bulletEnabled val="1"/>
        </dgm:presLayoutVars>
      </dgm:prSet>
      <dgm:spPr/>
    </dgm:pt>
    <dgm:pt modelId="{D45110F4-CE2C-4D06-BD8B-E52BA35438FC}" type="pres">
      <dgm:prSet presAssocID="{45FD9288-E65D-48AD-ABFB-2D1884156B2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4DE294D-0AAF-464C-82E4-1AEB9B131762}" type="pres">
      <dgm:prSet presAssocID="{45FD9288-E65D-48AD-ABFB-2D1884156B2B}" presName="childText" presStyleLbl="revTx" presStyleIdx="1" presStyleCnt="3">
        <dgm:presLayoutVars>
          <dgm:bulletEnabled val="1"/>
        </dgm:presLayoutVars>
      </dgm:prSet>
      <dgm:spPr/>
    </dgm:pt>
    <dgm:pt modelId="{B4BA1ECA-E936-4AA2-803F-957F3A958B7C}" type="pres">
      <dgm:prSet presAssocID="{6AEDD0C7-90A4-482F-B1EB-D891D468215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62FC320-4BCC-464C-BC01-8908F295011D}" type="pres">
      <dgm:prSet presAssocID="{6AEDD0C7-90A4-482F-B1EB-D891D468215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43D9A01-A93F-49E1-9667-F825DBC296F8}" type="presOf" srcId="{6CAFFCD7-AD77-41FD-878E-34D6E13C9B3E}" destId="{3D43C569-17AE-4C76-A8FF-E39FDC4E288D}" srcOrd="0" destOrd="0" presId="urn:microsoft.com/office/officeart/2005/8/layout/vList2"/>
    <dgm:cxn modelId="{68D34718-6A4B-46AC-9D79-0FEFA7097BE3}" type="presOf" srcId="{FEEC161D-7439-4CB6-A37B-04D37842E8EB}" destId="{D056D4AE-046E-4958-99F6-800482824E97}" srcOrd="0" destOrd="0" presId="urn:microsoft.com/office/officeart/2005/8/layout/vList2"/>
    <dgm:cxn modelId="{466E9A22-D140-43BB-97DE-7169CDCE1A25}" srcId="{6AEDD0C7-90A4-482F-B1EB-D891D468215D}" destId="{298E462D-4BD4-4CA2-96AD-BB3F0FA6F63B}" srcOrd="0" destOrd="0" parTransId="{D6006688-D400-4D47-8950-4FC1FEB28265}" sibTransId="{5A0FE71A-3A73-4C63-909C-DB6A1C88F466}"/>
    <dgm:cxn modelId="{2AA2D228-EA84-4791-BDA9-1A94D2989389}" type="presOf" srcId="{6AEDD0C7-90A4-482F-B1EB-D891D468215D}" destId="{B4BA1ECA-E936-4AA2-803F-957F3A958B7C}" srcOrd="0" destOrd="0" presId="urn:microsoft.com/office/officeart/2005/8/layout/vList2"/>
    <dgm:cxn modelId="{B7A39B3E-826F-41BB-957B-ABEAD11C5FF0}" type="presOf" srcId="{45FD9288-E65D-48AD-ABFB-2D1884156B2B}" destId="{D45110F4-CE2C-4D06-BD8B-E52BA35438FC}" srcOrd="0" destOrd="0" presId="urn:microsoft.com/office/officeart/2005/8/layout/vList2"/>
    <dgm:cxn modelId="{7F925C49-362C-4F64-884D-32B5E6A49D68}" srcId="{94C15AAB-1664-410C-A6B8-BC057AC2618C}" destId="{FEEC161D-7439-4CB6-A37B-04D37842E8EB}" srcOrd="0" destOrd="0" parTransId="{1C3864C6-834B-4468-BDD4-56B9C1AAF769}" sibTransId="{B509973F-4168-481D-B24D-06CA999F17F9}"/>
    <dgm:cxn modelId="{F2197B6D-E1DD-41D8-8F9C-DEDEFA09A5DA}" type="presOf" srcId="{C27F6332-75AA-4153-A0DA-123743BDBA28}" destId="{74DE294D-0AAF-464C-82E4-1AEB9B131762}" srcOrd="0" destOrd="1" presId="urn:microsoft.com/office/officeart/2005/8/layout/vList2"/>
    <dgm:cxn modelId="{08B4E688-A1DF-4708-84A2-C7C730C1494A}" srcId="{94C15AAB-1664-410C-A6B8-BC057AC2618C}" destId="{45FD9288-E65D-48AD-ABFB-2D1884156B2B}" srcOrd="1" destOrd="0" parTransId="{B3F3800A-8329-4688-B1E5-ECE8D299115B}" sibTransId="{2917E546-8F78-4225-89AC-F5570C1604CA}"/>
    <dgm:cxn modelId="{947B5289-9DB3-4606-A3C7-603CB3CAAE7D}" srcId="{FEEC161D-7439-4CB6-A37B-04D37842E8EB}" destId="{6CAFFCD7-AD77-41FD-878E-34D6E13C9B3E}" srcOrd="0" destOrd="0" parTransId="{C04D7E93-005E-4351-83F0-09500D98891B}" sibTransId="{DC4A9DBF-C69D-475F-8742-0C9E205F8079}"/>
    <dgm:cxn modelId="{53AF3091-289B-4033-A7EF-D0E2F514B545}" srcId="{45FD9288-E65D-48AD-ABFB-2D1884156B2B}" destId="{BA301D24-41E2-4BD1-AC6E-59FAA97AA289}" srcOrd="0" destOrd="0" parTransId="{0FC9045D-1427-40B2-89E1-7C4DAB3C5B32}" sibTransId="{4AE8E602-9198-4995-887F-9F87FB420352}"/>
    <dgm:cxn modelId="{E7113E9F-6386-43A1-BC7B-208DEA7CB231}" type="presOf" srcId="{94C15AAB-1664-410C-A6B8-BC057AC2618C}" destId="{37FB33FB-4260-4F2C-829E-D7D0E076E77D}" srcOrd="0" destOrd="0" presId="urn:microsoft.com/office/officeart/2005/8/layout/vList2"/>
    <dgm:cxn modelId="{178E9FA1-871E-4F95-B592-09131799A63C}" type="presOf" srcId="{BA301D24-41E2-4BD1-AC6E-59FAA97AA289}" destId="{74DE294D-0AAF-464C-82E4-1AEB9B131762}" srcOrd="0" destOrd="0" presId="urn:microsoft.com/office/officeart/2005/8/layout/vList2"/>
    <dgm:cxn modelId="{795753A2-6505-4B00-B2B4-B3FB9EFAEF7D}" srcId="{6AEDD0C7-90A4-482F-B1EB-D891D468215D}" destId="{2C0D99BE-3EC0-4CA3-8BF1-5521F9BB433D}" srcOrd="1" destOrd="0" parTransId="{2FD1CA30-87D9-4FBF-8A96-9BC4DC6D93D0}" sibTransId="{4F8A4F0D-8AD1-4910-9B7D-24D11C5A69B9}"/>
    <dgm:cxn modelId="{100E61A9-18C1-4235-85FA-E66A3D2B03AA}" srcId="{45FD9288-E65D-48AD-ABFB-2D1884156B2B}" destId="{C27F6332-75AA-4153-A0DA-123743BDBA28}" srcOrd="1" destOrd="0" parTransId="{148FC57A-4AC8-4123-B1BD-61F625D1DA08}" sibTransId="{9F14D709-C767-4758-9FBA-DAE144832866}"/>
    <dgm:cxn modelId="{D01584C1-9CAB-4217-8E8D-F58289D23FEC}" type="presOf" srcId="{2C0D99BE-3EC0-4CA3-8BF1-5521F9BB433D}" destId="{862FC320-4BCC-464C-BC01-8908F295011D}" srcOrd="0" destOrd="1" presId="urn:microsoft.com/office/officeart/2005/8/layout/vList2"/>
    <dgm:cxn modelId="{1BC231D5-F14C-4C3B-9386-A109C53DA0DC}" type="presOf" srcId="{298E462D-4BD4-4CA2-96AD-BB3F0FA6F63B}" destId="{862FC320-4BCC-464C-BC01-8908F295011D}" srcOrd="0" destOrd="0" presId="urn:microsoft.com/office/officeart/2005/8/layout/vList2"/>
    <dgm:cxn modelId="{476597DC-92A6-40AA-9261-A16B65873520}" srcId="{94C15AAB-1664-410C-A6B8-BC057AC2618C}" destId="{6AEDD0C7-90A4-482F-B1EB-D891D468215D}" srcOrd="2" destOrd="0" parTransId="{00F40CC4-2D9D-4230-AFFD-086B52205989}" sibTransId="{2617BBC3-7F10-4809-A54A-06BF58ADF23E}"/>
    <dgm:cxn modelId="{C859F6BF-F200-4974-BCC3-1E65C2D2E6C5}" type="presParOf" srcId="{37FB33FB-4260-4F2C-829E-D7D0E076E77D}" destId="{D056D4AE-046E-4958-99F6-800482824E97}" srcOrd="0" destOrd="0" presId="urn:microsoft.com/office/officeart/2005/8/layout/vList2"/>
    <dgm:cxn modelId="{40B7601A-E088-44C5-8DE2-023C0545DB25}" type="presParOf" srcId="{37FB33FB-4260-4F2C-829E-D7D0E076E77D}" destId="{3D43C569-17AE-4C76-A8FF-E39FDC4E288D}" srcOrd="1" destOrd="0" presId="urn:microsoft.com/office/officeart/2005/8/layout/vList2"/>
    <dgm:cxn modelId="{6AA8729B-072C-429C-AA67-1F331CF7267F}" type="presParOf" srcId="{37FB33FB-4260-4F2C-829E-D7D0E076E77D}" destId="{D45110F4-CE2C-4D06-BD8B-E52BA35438FC}" srcOrd="2" destOrd="0" presId="urn:microsoft.com/office/officeart/2005/8/layout/vList2"/>
    <dgm:cxn modelId="{8CAE0FFF-1430-4262-A2A8-1156C8002D88}" type="presParOf" srcId="{37FB33FB-4260-4F2C-829E-D7D0E076E77D}" destId="{74DE294D-0AAF-464C-82E4-1AEB9B131762}" srcOrd="3" destOrd="0" presId="urn:microsoft.com/office/officeart/2005/8/layout/vList2"/>
    <dgm:cxn modelId="{5518AA37-0FB0-48AD-BBE6-DE3A1E6606BE}" type="presParOf" srcId="{37FB33FB-4260-4F2C-829E-D7D0E076E77D}" destId="{B4BA1ECA-E936-4AA2-803F-957F3A958B7C}" srcOrd="4" destOrd="0" presId="urn:microsoft.com/office/officeart/2005/8/layout/vList2"/>
    <dgm:cxn modelId="{EDDA3E09-08C8-4F82-B57F-3027375BA8D4}" type="presParOf" srcId="{37FB33FB-4260-4F2C-829E-D7D0E076E77D}" destId="{862FC320-4BCC-464C-BC01-8908F295011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B27E1B-D27F-4EEF-A51B-4FDDBD1703B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60C0B56-C7F7-4640-ACFF-4C1BF1557668}">
      <dgm:prSet phldrT="[Text]"/>
      <dgm:spPr/>
      <dgm:t>
        <a:bodyPr/>
        <a:lstStyle/>
        <a:p>
          <a:r>
            <a:rPr lang="de-DE" dirty="0"/>
            <a:t>Observation </a:t>
          </a:r>
          <a:r>
            <a:rPr lang="de-DE" dirty="0" err="1"/>
            <a:t>challenge</a:t>
          </a:r>
          <a:r>
            <a:rPr lang="de-DE" dirty="0"/>
            <a:t> </a:t>
          </a:r>
          <a:r>
            <a:rPr lang="de-DE" dirty="0" err="1"/>
            <a:t>theoretical</a:t>
          </a:r>
          <a:r>
            <a:rPr lang="de-DE" dirty="0"/>
            <a:t> </a:t>
          </a:r>
          <a:r>
            <a:rPr lang="de-DE" dirty="0" err="1"/>
            <a:t>models</a:t>
          </a:r>
          <a:endParaRPr lang="de-DE" dirty="0"/>
        </a:p>
      </dgm:t>
    </dgm:pt>
    <dgm:pt modelId="{8F360025-F547-45CE-B348-432CA34247E5}" type="parTrans" cxnId="{D10F0DBC-0ABE-406F-9AB8-E40353DD90C2}">
      <dgm:prSet/>
      <dgm:spPr/>
      <dgm:t>
        <a:bodyPr/>
        <a:lstStyle/>
        <a:p>
          <a:endParaRPr lang="de-DE"/>
        </a:p>
      </dgm:t>
    </dgm:pt>
    <dgm:pt modelId="{01DD1767-9222-425B-B2D1-EB0E1E6C4524}" type="sibTrans" cxnId="{D10F0DBC-0ABE-406F-9AB8-E40353DD90C2}">
      <dgm:prSet/>
      <dgm:spPr/>
      <dgm:t>
        <a:bodyPr/>
        <a:lstStyle/>
        <a:p>
          <a:endParaRPr lang="de-DE"/>
        </a:p>
      </dgm:t>
    </dgm:pt>
    <dgm:pt modelId="{D1A96927-2A80-4B3F-8D25-5012FBB0EF8A}">
      <dgm:prSet phldrT="[Text]"/>
      <dgm:spPr/>
      <dgm:t>
        <a:bodyPr/>
        <a:lstStyle/>
        <a:p>
          <a:r>
            <a:rPr lang="de-DE" dirty="0" err="1"/>
            <a:t>Complex</a:t>
          </a:r>
          <a:r>
            <a:rPr lang="de-DE" dirty="0"/>
            <a:t> </a:t>
          </a:r>
          <a:r>
            <a:rPr lang="de-DE" dirty="0" err="1"/>
            <a:t>anisotropic</a:t>
          </a:r>
          <a:r>
            <a:rPr lang="de-DE" dirty="0"/>
            <a:t> (</a:t>
          </a:r>
          <a:r>
            <a:rPr lang="de-DE" dirty="0" err="1"/>
            <a:t>space</a:t>
          </a:r>
          <a:r>
            <a:rPr lang="de-DE" dirty="0"/>
            <a:t> </a:t>
          </a:r>
          <a:r>
            <a:rPr lang="de-DE" dirty="0" err="1"/>
            <a:t>dependent</a:t>
          </a:r>
          <a:r>
            <a:rPr lang="de-DE" dirty="0"/>
            <a:t>) </a:t>
          </a:r>
          <a:r>
            <a:rPr lang="de-DE" dirty="0" err="1"/>
            <a:t>diffusion</a:t>
          </a:r>
          <a:r>
            <a:rPr lang="de-DE" dirty="0"/>
            <a:t> </a:t>
          </a:r>
          <a:r>
            <a:rPr lang="de-DE" dirty="0" err="1"/>
            <a:t>tensors</a:t>
          </a:r>
          <a:r>
            <a:rPr lang="de-DE" dirty="0"/>
            <a:t>, </a:t>
          </a:r>
          <a:r>
            <a:rPr lang="de-DE" dirty="0" err="1"/>
            <a:t>advection</a:t>
          </a:r>
          <a:r>
            <a:rPr lang="de-DE" dirty="0"/>
            <a:t> and </a:t>
          </a:r>
          <a:r>
            <a:rPr lang="de-DE" dirty="0" err="1"/>
            <a:t>interaction</a:t>
          </a:r>
          <a:r>
            <a:rPr lang="de-DE" dirty="0"/>
            <a:t> </a:t>
          </a:r>
          <a:r>
            <a:rPr lang="de-DE" dirty="0" err="1"/>
            <a:t>models</a:t>
          </a:r>
          <a:r>
            <a:rPr lang="de-DE" dirty="0"/>
            <a:t> </a:t>
          </a:r>
          <a:r>
            <a:rPr lang="de-DE" dirty="0" err="1"/>
            <a:t>are</a:t>
          </a:r>
          <a:r>
            <a:rPr lang="de-DE" dirty="0"/>
            <a:t> </a:t>
          </a:r>
          <a:r>
            <a:rPr lang="de-DE" dirty="0" err="1"/>
            <a:t>needed</a:t>
          </a:r>
          <a:endParaRPr lang="de-DE" dirty="0"/>
        </a:p>
      </dgm:t>
    </dgm:pt>
    <dgm:pt modelId="{C81B4CAD-7A42-47FF-B644-D143BBF888D3}" type="parTrans" cxnId="{C3CCF521-BD7E-4F14-A2EC-47014DAF80FD}">
      <dgm:prSet/>
      <dgm:spPr/>
      <dgm:t>
        <a:bodyPr/>
        <a:lstStyle/>
        <a:p>
          <a:endParaRPr lang="de-DE"/>
        </a:p>
      </dgm:t>
    </dgm:pt>
    <dgm:pt modelId="{DFED0BF0-4BB9-4E23-B0F4-B668150247EA}" type="sibTrans" cxnId="{C3CCF521-BD7E-4F14-A2EC-47014DAF80FD}">
      <dgm:prSet/>
      <dgm:spPr/>
      <dgm:t>
        <a:bodyPr/>
        <a:lstStyle/>
        <a:p>
          <a:endParaRPr lang="de-DE"/>
        </a:p>
      </dgm:t>
    </dgm:pt>
    <dgm:pt modelId="{341A70D8-450A-4C39-8FD5-28E4035DFE0C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de-DE" dirty="0" err="1"/>
            <a:t>CRPropa</a:t>
          </a:r>
          <a:r>
            <a:rPr lang="de-DE" dirty="0"/>
            <a:t> 3.1 </a:t>
          </a:r>
          <a:r>
            <a:rPr lang="de-DE" dirty="0" err="1"/>
            <a:t>uses</a:t>
          </a:r>
          <a:r>
            <a:rPr lang="de-DE" dirty="0"/>
            <a:t> </a:t>
          </a:r>
          <a:r>
            <a:rPr lang="de-DE" dirty="0" err="1"/>
            <a:t>anisotropic</a:t>
          </a:r>
          <a:r>
            <a:rPr lang="de-DE" dirty="0"/>
            <a:t> </a:t>
          </a:r>
          <a:r>
            <a:rPr lang="de-DE" dirty="0" err="1"/>
            <a:t>diffusion</a:t>
          </a:r>
          <a:r>
            <a:rPr lang="de-DE" dirty="0"/>
            <a:t> </a:t>
          </a:r>
          <a:r>
            <a:rPr lang="de-DE" dirty="0" err="1"/>
            <a:t>tensors</a:t>
          </a:r>
          <a:r>
            <a:rPr lang="de-DE" dirty="0"/>
            <a:t> in </a:t>
          </a:r>
          <a:r>
            <a:rPr lang="de-DE" dirty="0" err="1"/>
            <a:t>arbitrary</a:t>
          </a:r>
          <a:r>
            <a:rPr lang="de-DE" dirty="0"/>
            <a:t> </a:t>
          </a:r>
          <a:r>
            <a:rPr lang="de-DE" dirty="0" err="1"/>
            <a:t>background</a:t>
          </a:r>
          <a:r>
            <a:rPr lang="de-DE" dirty="0"/>
            <a:t> </a:t>
          </a:r>
          <a:r>
            <a:rPr lang="de-DE" dirty="0" err="1"/>
            <a:t>fields</a:t>
          </a:r>
          <a:r>
            <a:rPr lang="de-DE" dirty="0"/>
            <a:t>. Simple </a:t>
          </a:r>
          <a:r>
            <a:rPr lang="de-DE" dirty="0" err="1"/>
            <a:t>advection</a:t>
          </a:r>
          <a:r>
            <a:rPr lang="de-DE" dirty="0"/>
            <a:t> </a:t>
          </a:r>
          <a:r>
            <a:rPr lang="de-DE" dirty="0" err="1"/>
            <a:t>models</a:t>
          </a:r>
          <a:r>
            <a:rPr lang="de-DE" dirty="0"/>
            <a:t> </a:t>
          </a:r>
          <a:r>
            <a:rPr lang="de-DE" dirty="0" err="1"/>
            <a:t>are</a:t>
          </a:r>
          <a:r>
            <a:rPr lang="de-DE" dirty="0"/>
            <a:t> also </a:t>
          </a:r>
          <a:r>
            <a:rPr lang="de-DE" dirty="0" err="1"/>
            <a:t>included</a:t>
          </a:r>
          <a:r>
            <a:rPr lang="de-DE" dirty="0"/>
            <a:t>.</a:t>
          </a:r>
        </a:p>
      </dgm:t>
    </dgm:pt>
    <dgm:pt modelId="{DC6FBC57-17EC-4AA3-A36F-DB3EF7FE5316}" type="parTrans" cxnId="{5EEB6B9D-81C9-4324-A7D8-05EC948AF5D6}">
      <dgm:prSet/>
      <dgm:spPr/>
      <dgm:t>
        <a:bodyPr/>
        <a:lstStyle/>
        <a:p>
          <a:endParaRPr lang="de-DE"/>
        </a:p>
      </dgm:t>
    </dgm:pt>
    <dgm:pt modelId="{8FDE1C89-42AA-4F7F-8C31-8C2330140ED7}" type="sibTrans" cxnId="{5EEB6B9D-81C9-4324-A7D8-05EC948AF5D6}">
      <dgm:prSet/>
      <dgm:spPr/>
      <dgm:t>
        <a:bodyPr/>
        <a:lstStyle/>
        <a:p>
          <a:endParaRPr lang="de-DE"/>
        </a:p>
      </dgm:t>
    </dgm:pt>
    <dgm:pt modelId="{937B89B5-F0A4-463E-BA26-ED92DBD3AA51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de-DE" dirty="0" err="1"/>
            <a:t>CRPropa</a:t>
          </a:r>
          <a:r>
            <a:rPr lang="de-DE" dirty="0"/>
            <a:t> 3.1 </a:t>
          </a:r>
          <a:r>
            <a:rPr lang="de-DE" dirty="0" err="1"/>
            <a:t>uses</a:t>
          </a:r>
          <a:r>
            <a:rPr lang="de-DE" dirty="0"/>
            <a:t> SDE </a:t>
          </a:r>
          <a:r>
            <a:rPr lang="de-DE" dirty="0" err="1"/>
            <a:t>and</a:t>
          </a:r>
          <a:r>
            <a:rPr lang="de-DE" dirty="0"/>
            <a:t> </a:t>
          </a:r>
          <a:r>
            <a:rPr lang="de-DE" dirty="0" err="1"/>
            <a:t>is</a:t>
          </a:r>
          <a:r>
            <a:rPr lang="de-DE" dirty="0"/>
            <a:t> </a:t>
          </a:r>
          <a:r>
            <a:rPr lang="de-DE" dirty="0" err="1"/>
            <a:t>therefore</a:t>
          </a:r>
          <a:r>
            <a:rPr lang="de-DE" dirty="0"/>
            <a:t> trivial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parallelize</a:t>
          </a:r>
          <a:r>
            <a:rPr lang="de-DE" dirty="0"/>
            <a:t> on </a:t>
          </a:r>
          <a:r>
            <a:rPr lang="de-DE" dirty="0" err="1"/>
            <a:t>huge</a:t>
          </a:r>
          <a:r>
            <a:rPr lang="de-DE" dirty="0"/>
            <a:t> Clusters</a:t>
          </a:r>
        </a:p>
      </dgm:t>
    </dgm:pt>
    <dgm:pt modelId="{C503A525-4B80-47D9-9F21-AAD3F24DBB25}" type="parTrans" cxnId="{4F28A124-3894-46B3-A480-97C9E1D6C656}">
      <dgm:prSet/>
      <dgm:spPr/>
      <dgm:t>
        <a:bodyPr/>
        <a:lstStyle/>
        <a:p>
          <a:endParaRPr lang="de-DE"/>
        </a:p>
      </dgm:t>
    </dgm:pt>
    <dgm:pt modelId="{6855AA8B-0E75-4E79-A67B-F768DF5B5764}" type="sibTrans" cxnId="{4F28A124-3894-46B3-A480-97C9E1D6C656}">
      <dgm:prSet/>
      <dgm:spPr/>
      <dgm:t>
        <a:bodyPr/>
        <a:lstStyle/>
        <a:p>
          <a:endParaRPr lang="de-DE"/>
        </a:p>
      </dgm:t>
    </dgm:pt>
    <dgm:pt modelId="{E721DA52-ED6F-418C-8FFE-D02F1FA39BF5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de-DE" dirty="0"/>
            <a:t>Not </a:t>
          </a:r>
          <a:r>
            <a:rPr lang="de-DE" dirty="0" err="1"/>
            <a:t>yet</a:t>
          </a:r>
          <a:r>
            <a:rPr lang="de-DE" dirty="0"/>
            <a:t> a </a:t>
          </a:r>
          <a:r>
            <a:rPr lang="de-DE" dirty="0" err="1"/>
            <a:t>finished</a:t>
          </a:r>
          <a:r>
            <a:rPr lang="de-DE" dirty="0"/>
            <a:t> ‚Out-</a:t>
          </a:r>
          <a:r>
            <a:rPr lang="de-DE" dirty="0" err="1"/>
            <a:t>of</a:t>
          </a:r>
          <a:r>
            <a:rPr lang="de-DE" dirty="0"/>
            <a:t>-</a:t>
          </a:r>
          <a:r>
            <a:rPr lang="de-DE" dirty="0" err="1"/>
            <a:t>the</a:t>
          </a:r>
          <a:r>
            <a:rPr lang="de-DE" dirty="0"/>
            <a:t>-box-solution‘ like GALPROP, …</a:t>
          </a:r>
          <a:br>
            <a:rPr lang="de-DE" dirty="0"/>
          </a:br>
          <a:r>
            <a:rPr lang="de-DE" dirty="0"/>
            <a:t>…but easy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extend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fit </a:t>
          </a:r>
          <a:r>
            <a:rPr lang="de-DE" dirty="0" err="1"/>
            <a:t>your</a:t>
          </a:r>
          <a:r>
            <a:rPr lang="de-DE" dirty="0"/>
            <a:t> </a:t>
          </a:r>
          <a:r>
            <a:rPr lang="de-DE" dirty="0" err="1"/>
            <a:t>needs</a:t>
          </a:r>
          <a:r>
            <a:rPr lang="de-DE" dirty="0"/>
            <a:t>.</a:t>
          </a:r>
        </a:p>
      </dgm:t>
    </dgm:pt>
    <dgm:pt modelId="{FEBCEEEC-6397-4381-9920-F4D79ECA3F6F}" type="parTrans" cxnId="{816E263B-A368-4B08-B5F8-EE9F7F5FFAF7}">
      <dgm:prSet/>
      <dgm:spPr/>
      <dgm:t>
        <a:bodyPr/>
        <a:lstStyle/>
        <a:p>
          <a:endParaRPr lang="de-DE"/>
        </a:p>
      </dgm:t>
    </dgm:pt>
    <dgm:pt modelId="{6FD19883-FD8B-4E38-A048-56A09DE02D7D}" type="sibTrans" cxnId="{816E263B-A368-4B08-B5F8-EE9F7F5FFAF7}">
      <dgm:prSet/>
      <dgm:spPr/>
      <dgm:t>
        <a:bodyPr/>
        <a:lstStyle/>
        <a:p>
          <a:endParaRPr lang="de-DE"/>
        </a:p>
      </dgm:t>
    </dgm:pt>
    <dgm:pt modelId="{A945CC80-4285-4122-A8DD-D953B2F4F6BA}" type="pres">
      <dgm:prSet presAssocID="{A0B27E1B-D27F-4EEF-A51B-4FDDBD1703BC}" presName="Name0" presStyleCnt="0">
        <dgm:presLayoutVars>
          <dgm:chMax val="7"/>
          <dgm:chPref val="7"/>
          <dgm:dir/>
        </dgm:presLayoutVars>
      </dgm:prSet>
      <dgm:spPr/>
    </dgm:pt>
    <dgm:pt modelId="{66C07137-CEC9-46B6-BF3C-810058349844}" type="pres">
      <dgm:prSet presAssocID="{A0B27E1B-D27F-4EEF-A51B-4FDDBD1703BC}" presName="Name1" presStyleCnt="0"/>
      <dgm:spPr/>
    </dgm:pt>
    <dgm:pt modelId="{C3FCBC4C-4857-4E76-814F-B088B1167502}" type="pres">
      <dgm:prSet presAssocID="{A0B27E1B-D27F-4EEF-A51B-4FDDBD1703BC}" presName="cycle" presStyleCnt="0"/>
      <dgm:spPr/>
    </dgm:pt>
    <dgm:pt modelId="{0001CEBC-E301-4687-B8E4-77E6DB137821}" type="pres">
      <dgm:prSet presAssocID="{A0B27E1B-D27F-4EEF-A51B-4FDDBD1703BC}" presName="srcNode" presStyleLbl="node1" presStyleIdx="0" presStyleCnt="5"/>
      <dgm:spPr/>
    </dgm:pt>
    <dgm:pt modelId="{9A26F7D5-1FAE-46A9-B705-A296FA74C967}" type="pres">
      <dgm:prSet presAssocID="{A0B27E1B-D27F-4EEF-A51B-4FDDBD1703BC}" presName="conn" presStyleLbl="parChTrans1D2" presStyleIdx="0" presStyleCnt="1"/>
      <dgm:spPr/>
    </dgm:pt>
    <dgm:pt modelId="{EBC03974-A086-4D48-8154-E857D5851B8F}" type="pres">
      <dgm:prSet presAssocID="{A0B27E1B-D27F-4EEF-A51B-4FDDBD1703BC}" presName="extraNode" presStyleLbl="node1" presStyleIdx="0" presStyleCnt="5"/>
      <dgm:spPr/>
    </dgm:pt>
    <dgm:pt modelId="{2056E95E-73CA-49A0-82C5-D3C6CE651230}" type="pres">
      <dgm:prSet presAssocID="{A0B27E1B-D27F-4EEF-A51B-4FDDBD1703BC}" presName="dstNode" presStyleLbl="node1" presStyleIdx="0" presStyleCnt="5"/>
      <dgm:spPr/>
    </dgm:pt>
    <dgm:pt modelId="{E022DD9E-6E85-4D75-85A1-00BAA0E2EBBD}" type="pres">
      <dgm:prSet presAssocID="{460C0B56-C7F7-4640-ACFF-4C1BF1557668}" presName="text_1" presStyleLbl="node1" presStyleIdx="0" presStyleCnt="5">
        <dgm:presLayoutVars>
          <dgm:bulletEnabled val="1"/>
        </dgm:presLayoutVars>
      </dgm:prSet>
      <dgm:spPr/>
    </dgm:pt>
    <dgm:pt modelId="{2FF1A1C4-B2C2-412B-AA7F-92AC24B05114}" type="pres">
      <dgm:prSet presAssocID="{460C0B56-C7F7-4640-ACFF-4C1BF1557668}" presName="accent_1" presStyleCnt="0"/>
      <dgm:spPr/>
    </dgm:pt>
    <dgm:pt modelId="{1A43DCDE-5344-4D5A-8250-F71F3871405A}" type="pres">
      <dgm:prSet presAssocID="{460C0B56-C7F7-4640-ACFF-4C1BF1557668}" presName="accentRepeatNode" presStyleLbl="solidFgAcc1" presStyleIdx="0" presStyleCnt="5"/>
      <dgm:spPr/>
    </dgm:pt>
    <dgm:pt modelId="{D72BD70F-F77E-4567-BDDA-F6A1B4FBCB81}" type="pres">
      <dgm:prSet presAssocID="{D1A96927-2A80-4B3F-8D25-5012FBB0EF8A}" presName="text_2" presStyleLbl="node1" presStyleIdx="1" presStyleCnt="5">
        <dgm:presLayoutVars>
          <dgm:bulletEnabled val="1"/>
        </dgm:presLayoutVars>
      </dgm:prSet>
      <dgm:spPr/>
    </dgm:pt>
    <dgm:pt modelId="{A7B3FD24-BE45-48C7-A2BC-5E93ECD533F5}" type="pres">
      <dgm:prSet presAssocID="{D1A96927-2A80-4B3F-8D25-5012FBB0EF8A}" presName="accent_2" presStyleCnt="0"/>
      <dgm:spPr/>
    </dgm:pt>
    <dgm:pt modelId="{D46B606A-B109-467B-B87A-B2E21A6C079D}" type="pres">
      <dgm:prSet presAssocID="{D1A96927-2A80-4B3F-8D25-5012FBB0EF8A}" presName="accentRepeatNode" presStyleLbl="solidFgAcc1" presStyleIdx="1" presStyleCnt="5"/>
      <dgm:spPr/>
    </dgm:pt>
    <dgm:pt modelId="{802D0A17-4F15-413B-85DA-C1398F825A14}" type="pres">
      <dgm:prSet presAssocID="{341A70D8-450A-4C39-8FD5-28E4035DFE0C}" presName="text_3" presStyleLbl="node1" presStyleIdx="2" presStyleCnt="5">
        <dgm:presLayoutVars>
          <dgm:bulletEnabled val="1"/>
        </dgm:presLayoutVars>
      </dgm:prSet>
      <dgm:spPr/>
    </dgm:pt>
    <dgm:pt modelId="{B1A83246-1718-46EE-BFB7-F75E49B8F354}" type="pres">
      <dgm:prSet presAssocID="{341A70D8-450A-4C39-8FD5-28E4035DFE0C}" presName="accent_3" presStyleCnt="0"/>
      <dgm:spPr/>
    </dgm:pt>
    <dgm:pt modelId="{9FEAA51C-99A1-4FCD-871E-9E8FD9ACF3F7}" type="pres">
      <dgm:prSet presAssocID="{341A70D8-450A-4C39-8FD5-28E4035DFE0C}" presName="accentRepeatNode" presStyleLbl="solidFgAcc1" presStyleIdx="2" presStyleCnt="5"/>
      <dgm:spPr/>
    </dgm:pt>
    <dgm:pt modelId="{891107AB-616A-4BB2-B1BA-60DB77408A93}" type="pres">
      <dgm:prSet presAssocID="{937B89B5-F0A4-463E-BA26-ED92DBD3AA51}" presName="text_4" presStyleLbl="node1" presStyleIdx="3" presStyleCnt="5">
        <dgm:presLayoutVars>
          <dgm:bulletEnabled val="1"/>
        </dgm:presLayoutVars>
      </dgm:prSet>
      <dgm:spPr/>
    </dgm:pt>
    <dgm:pt modelId="{F3F3FB74-6863-4344-BD11-F9BDFCE9B10C}" type="pres">
      <dgm:prSet presAssocID="{937B89B5-F0A4-463E-BA26-ED92DBD3AA51}" presName="accent_4" presStyleCnt="0"/>
      <dgm:spPr/>
    </dgm:pt>
    <dgm:pt modelId="{E53D0842-0492-4289-9499-4000647C25A9}" type="pres">
      <dgm:prSet presAssocID="{937B89B5-F0A4-463E-BA26-ED92DBD3AA51}" presName="accentRepeatNode" presStyleLbl="solidFgAcc1" presStyleIdx="3" presStyleCnt="5"/>
      <dgm:spPr/>
    </dgm:pt>
    <dgm:pt modelId="{67909E11-6A2C-4586-A58B-8DD7C0CE519D}" type="pres">
      <dgm:prSet presAssocID="{E721DA52-ED6F-418C-8FFE-D02F1FA39BF5}" presName="text_5" presStyleLbl="node1" presStyleIdx="4" presStyleCnt="5">
        <dgm:presLayoutVars>
          <dgm:bulletEnabled val="1"/>
        </dgm:presLayoutVars>
      </dgm:prSet>
      <dgm:spPr/>
    </dgm:pt>
    <dgm:pt modelId="{A45106B3-7317-47E5-8326-C4AFB9F94665}" type="pres">
      <dgm:prSet presAssocID="{E721DA52-ED6F-418C-8FFE-D02F1FA39BF5}" presName="accent_5" presStyleCnt="0"/>
      <dgm:spPr/>
    </dgm:pt>
    <dgm:pt modelId="{408FAA61-3E8C-4689-BD26-D28E3C1F83FF}" type="pres">
      <dgm:prSet presAssocID="{E721DA52-ED6F-418C-8FFE-D02F1FA39BF5}" presName="accentRepeatNode" presStyleLbl="solidFgAcc1" presStyleIdx="4" presStyleCnt="5"/>
      <dgm:spPr/>
    </dgm:pt>
  </dgm:ptLst>
  <dgm:cxnLst>
    <dgm:cxn modelId="{C3CCF521-BD7E-4F14-A2EC-47014DAF80FD}" srcId="{A0B27E1B-D27F-4EEF-A51B-4FDDBD1703BC}" destId="{D1A96927-2A80-4B3F-8D25-5012FBB0EF8A}" srcOrd="1" destOrd="0" parTransId="{C81B4CAD-7A42-47FF-B644-D143BBF888D3}" sibTransId="{DFED0BF0-4BB9-4E23-B0F4-B668150247EA}"/>
    <dgm:cxn modelId="{4F28A124-3894-46B3-A480-97C9E1D6C656}" srcId="{A0B27E1B-D27F-4EEF-A51B-4FDDBD1703BC}" destId="{937B89B5-F0A4-463E-BA26-ED92DBD3AA51}" srcOrd="3" destOrd="0" parTransId="{C503A525-4B80-47D9-9F21-AAD3F24DBB25}" sibTransId="{6855AA8B-0E75-4E79-A67B-F768DF5B5764}"/>
    <dgm:cxn modelId="{AFE5C725-8430-45F7-8E2E-768F779D4812}" type="presOf" srcId="{341A70D8-450A-4C39-8FD5-28E4035DFE0C}" destId="{802D0A17-4F15-413B-85DA-C1398F825A14}" srcOrd="0" destOrd="0" presId="urn:microsoft.com/office/officeart/2008/layout/VerticalCurvedList"/>
    <dgm:cxn modelId="{B7D4C629-2CF5-4069-B00C-2A3A371B2535}" type="presOf" srcId="{01DD1767-9222-425B-B2D1-EB0E1E6C4524}" destId="{9A26F7D5-1FAE-46A9-B705-A296FA74C967}" srcOrd="0" destOrd="0" presId="urn:microsoft.com/office/officeart/2008/layout/VerticalCurvedList"/>
    <dgm:cxn modelId="{816E263B-A368-4B08-B5F8-EE9F7F5FFAF7}" srcId="{A0B27E1B-D27F-4EEF-A51B-4FDDBD1703BC}" destId="{E721DA52-ED6F-418C-8FFE-D02F1FA39BF5}" srcOrd="4" destOrd="0" parTransId="{FEBCEEEC-6397-4381-9920-F4D79ECA3F6F}" sibTransId="{6FD19883-FD8B-4E38-A048-56A09DE02D7D}"/>
    <dgm:cxn modelId="{EF478C57-B53B-4C0F-AD6D-2C4351BAFD12}" type="presOf" srcId="{937B89B5-F0A4-463E-BA26-ED92DBD3AA51}" destId="{891107AB-616A-4BB2-B1BA-60DB77408A93}" srcOrd="0" destOrd="0" presId="urn:microsoft.com/office/officeart/2008/layout/VerticalCurvedList"/>
    <dgm:cxn modelId="{8D547380-C1EC-47DC-8D9D-BF58DE57042C}" type="presOf" srcId="{A0B27E1B-D27F-4EEF-A51B-4FDDBD1703BC}" destId="{A945CC80-4285-4122-A8DD-D953B2F4F6BA}" srcOrd="0" destOrd="0" presId="urn:microsoft.com/office/officeart/2008/layout/VerticalCurvedList"/>
    <dgm:cxn modelId="{4E7B7A93-042C-4531-8D92-36A792456D62}" type="presOf" srcId="{D1A96927-2A80-4B3F-8D25-5012FBB0EF8A}" destId="{D72BD70F-F77E-4567-BDDA-F6A1B4FBCB81}" srcOrd="0" destOrd="0" presId="urn:microsoft.com/office/officeart/2008/layout/VerticalCurvedList"/>
    <dgm:cxn modelId="{5EEB6B9D-81C9-4324-A7D8-05EC948AF5D6}" srcId="{A0B27E1B-D27F-4EEF-A51B-4FDDBD1703BC}" destId="{341A70D8-450A-4C39-8FD5-28E4035DFE0C}" srcOrd="2" destOrd="0" parTransId="{DC6FBC57-17EC-4AA3-A36F-DB3EF7FE5316}" sibTransId="{8FDE1C89-42AA-4F7F-8C31-8C2330140ED7}"/>
    <dgm:cxn modelId="{4987D5A8-A31C-42BD-B07F-4B80787FC740}" type="presOf" srcId="{460C0B56-C7F7-4640-ACFF-4C1BF1557668}" destId="{E022DD9E-6E85-4D75-85A1-00BAA0E2EBBD}" srcOrd="0" destOrd="0" presId="urn:microsoft.com/office/officeart/2008/layout/VerticalCurvedList"/>
    <dgm:cxn modelId="{D10F0DBC-0ABE-406F-9AB8-E40353DD90C2}" srcId="{A0B27E1B-D27F-4EEF-A51B-4FDDBD1703BC}" destId="{460C0B56-C7F7-4640-ACFF-4C1BF1557668}" srcOrd="0" destOrd="0" parTransId="{8F360025-F547-45CE-B348-432CA34247E5}" sibTransId="{01DD1767-9222-425B-B2D1-EB0E1E6C4524}"/>
    <dgm:cxn modelId="{D9F424D5-8C2A-4D23-8462-C642F3A9185C}" type="presOf" srcId="{E721DA52-ED6F-418C-8FFE-D02F1FA39BF5}" destId="{67909E11-6A2C-4586-A58B-8DD7C0CE519D}" srcOrd="0" destOrd="0" presId="urn:microsoft.com/office/officeart/2008/layout/VerticalCurvedList"/>
    <dgm:cxn modelId="{60E52334-BB2F-4F5B-9EC9-D32A24F6AABB}" type="presParOf" srcId="{A945CC80-4285-4122-A8DD-D953B2F4F6BA}" destId="{66C07137-CEC9-46B6-BF3C-810058349844}" srcOrd="0" destOrd="0" presId="urn:microsoft.com/office/officeart/2008/layout/VerticalCurvedList"/>
    <dgm:cxn modelId="{710B51F1-C21C-49B7-AD90-1BE69BE1A3AC}" type="presParOf" srcId="{66C07137-CEC9-46B6-BF3C-810058349844}" destId="{C3FCBC4C-4857-4E76-814F-B088B1167502}" srcOrd="0" destOrd="0" presId="urn:microsoft.com/office/officeart/2008/layout/VerticalCurvedList"/>
    <dgm:cxn modelId="{88F289E1-AFA2-432A-A52A-C2D1FCAAA2EB}" type="presParOf" srcId="{C3FCBC4C-4857-4E76-814F-B088B1167502}" destId="{0001CEBC-E301-4687-B8E4-77E6DB137821}" srcOrd="0" destOrd="0" presId="urn:microsoft.com/office/officeart/2008/layout/VerticalCurvedList"/>
    <dgm:cxn modelId="{04BC3FD6-14E6-4A02-98D5-2CBFBCC2470D}" type="presParOf" srcId="{C3FCBC4C-4857-4E76-814F-B088B1167502}" destId="{9A26F7D5-1FAE-46A9-B705-A296FA74C967}" srcOrd="1" destOrd="0" presId="urn:microsoft.com/office/officeart/2008/layout/VerticalCurvedList"/>
    <dgm:cxn modelId="{D3919718-B149-4860-9B33-DB39FCAACB50}" type="presParOf" srcId="{C3FCBC4C-4857-4E76-814F-B088B1167502}" destId="{EBC03974-A086-4D48-8154-E857D5851B8F}" srcOrd="2" destOrd="0" presId="urn:microsoft.com/office/officeart/2008/layout/VerticalCurvedList"/>
    <dgm:cxn modelId="{503A1D7D-14A1-4C29-9C12-57699280046C}" type="presParOf" srcId="{C3FCBC4C-4857-4E76-814F-B088B1167502}" destId="{2056E95E-73CA-49A0-82C5-D3C6CE651230}" srcOrd="3" destOrd="0" presId="urn:microsoft.com/office/officeart/2008/layout/VerticalCurvedList"/>
    <dgm:cxn modelId="{77F51F44-6E3E-4A21-BE68-8BA177622A6F}" type="presParOf" srcId="{66C07137-CEC9-46B6-BF3C-810058349844}" destId="{E022DD9E-6E85-4D75-85A1-00BAA0E2EBBD}" srcOrd="1" destOrd="0" presId="urn:microsoft.com/office/officeart/2008/layout/VerticalCurvedList"/>
    <dgm:cxn modelId="{E2A6700C-A0E0-4EA6-B1B0-2B0811063A29}" type="presParOf" srcId="{66C07137-CEC9-46B6-BF3C-810058349844}" destId="{2FF1A1C4-B2C2-412B-AA7F-92AC24B05114}" srcOrd="2" destOrd="0" presId="urn:microsoft.com/office/officeart/2008/layout/VerticalCurvedList"/>
    <dgm:cxn modelId="{93F729DD-0839-4F90-93D7-F5F56EAFD722}" type="presParOf" srcId="{2FF1A1C4-B2C2-412B-AA7F-92AC24B05114}" destId="{1A43DCDE-5344-4D5A-8250-F71F3871405A}" srcOrd="0" destOrd="0" presId="urn:microsoft.com/office/officeart/2008/layout/VerticalCurvedList"/>
    <dgm:cxn modelId="{4766A322-264D-4298-9D88-6D4AE7AFA262}" type="presParOf" srcId="{66C07137-CEC9-46B6-BF3C-810058349844}" destId="{D72BD70F-F77E-4567-BDDA-F6A1B4FBCB81}" srcOrd="3" destOrd="0" presId="urn:microsoft.com/office/officeart/2008/layout/VerticalCurvedList"/>
    <dgm:cxn modelId="{FF5F7557-BCAE-4379-8B1C-569AA3E56E2C}" type="presParOf" srcId="{66C07137-CEC9-46B6-BF3C-810058349844}" destId="{A7B3FD24-BE45-48C7-A2BC-5E93ECD533F5}" srcOrd="4" destOrd="0" presId="urn:microsoft.com/office/officeart/2008/layout/VerticalCurvedList"/>
    <dgm:cxn modelId="{CC186FD6-73EB-4E1E-AB31-4780579C5C6C}" type="presParOf" srcId="{A7B3FD24-BE45-48C7-A2BC-5E93ECD533F5}" destId="{D46B606A-B109-467B-B87A-B2E21A6C079D}" srcOrd="0" destOrd="0" presId="urn:microsoft.com/office/officeart/2008/layout/VerticalCurvedList"/>
    <dgm:cxn modelId="{04F473A0-30E2-4B70-8F2A-A96AED3DFA4C}" type="presParOf" srcId="{66C07137-CEC9-46B6-BF3C-810058349844}" destId="{802D0A17-4F15-413B-85DA-C1398F825A14}" srcOrd="5" destOrd="0" presId="urn:microsoft.com/office/officeart/2008/layout/VerticalCurvedList"/>
    <dgm:cxn modelId="{FC2F7221-BC2B-4524-8F54-BD80DC1B6996}" type="presParOf" srcId="{66C07137-CEC9-46B6-BF3C-810058349844}" destId="{B1A83246-1718-46EE-BFB7-F75E49B8F354}" srcOrd="6" destOrd="0" presId="urn:microsoft.com/office/officeart/2008/layout/VerticalCurvedList"/>
    <dgm:cxn modelId="{55D65856-7D9B-41C6-BB21-5CE3D0C74174}" type="presParOf" srcId="{B1A83246-1718-46EE-BFB7-F75E49B8F354}" destId="{9FEAA51C-99A1-4FCD-871E-9E8FD9ACF3F7}" srcOrd="0" destOrd="0" presId="urn:microsoft.com/office/officeart/2008/layout/VerticalCurvedList"/>
    <dgm:cxn modelId="{376FC247-FCBF-4099-9FB1-73A2B8DC3EAB}" type="presParOf" srcId="{66C07137-CEC9-46B6-BF3C-810058349844}" destId="{891107AB-616A-4BB2-B1BA-60DB77408A93}" srcOrd="7" destOrd="0" presId="urn:microsoft.com/office/officeart/2008/layout/VerticalCurvedList"/>
    <dgm:cxn modelId="{43A3B892-E256-4946-B23F-8D50CE2A6995}" type="presParOf" srcId="{66C07137-CEC9-46B6-BF3C-810058349844}" destId="{F3F3FB74-6863-4344-BD11-F9BDFCE9B10C}" srcOrd="8" destOrd="0" presId="urn:microsoft.com/office/officeart/2008/layout/VerticalCurvedList"/>
    <dgm:cxn modelId="{8EE9C635-D3AE-4ED8-8CBA-48529479CF56}" type="presParOf" srcId="{F3F3FB74-6863-4344-BD11-F9BDFCE9B10C}" destId="{E53D0842-0492-4289-9499-4000647C25A9}" srcOrd="0" destOrd="0" presId="urn:microsoft.com/office/officeart/2008/layout/VerticalCurvedList"/>
    <dgm:cxn modelId="{FD6DDA5C-3F48-46D4-BB6F-269F3CAE2B8D}" type="presParOf" srcId="{66C07137-CEC9-46B6-BF3C-810058349844}" destId="{67909E11-6A2C-4586-A58B-8DD7C0CE519D}" srcOrd="9" destOrd="0" presId="urn:microsoft.com/office/officeart/2008/layout/VerticalCurvedList"/>
    <dgm:cxn modelId="{110CA5DB-68AA-4C22-BB6F-8F75A3D96C4A}" type="presParOf" srcId="{66C07137-CEC9-46B6-BF3C-810058349844}" destId="{A45106B3-7317-47E5-8326-C4AFB9F94665}" srcOrd="10" destOrd="0" presId="urn:microsoft.com/office/officeart/2008/layout/VerticalCurvedList"/>
    <dgm:cxn modelId="{C1ECF838-0B0F-4D56-A964-72090701E617}" type="presParOf" srcId="{A45106B3-7317-47E5-8326-C4AFB9F94665}" destId="{408FAA61-3E8C-4689-BD26-D28E3C1F83F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10F2D-B61E-4A2B-B459-4DACB9F01723}">
      <dsp:nvSpPr>
        <dsp:cNvPr id="0" name=""/>
        <dsp:cNvSpPr/>
      </dsp:nvSpPr>
      <dsp:spPr>
        <a:xfrm>
          <a:off x="0" y="0"/>
          <a:ext cx="9126180" cy="209790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4AC0F-7BD8-4A71-A7DB-2BE0F3440C12}">
      <dsp:nvSpPr>
        <dsp:cNvPr id="0" name=""/>
        <dsp:cNvSpPr/>
      </dsp:nvSpPr>
      <dsp:spPr>
        <a:xfrm>
          <a:off x="276298" y="279720"/>
          <a:ext cx="1993856" cy="153846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47148-CBDF-4481-81AB-0A90B15D68ED}">
      <dsp:nvSpPr>
        <dsp:cNvPr id="0" name=""/>
        <dsp:cNvSpPr/>
      </dsp:nvSpPr>
      <dsp:spPr>
        <a:xfrm rot="10800000">
          <a:off x="276298" y="2097901"/>
          <a:ext cx="1993856" cy="256410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Ruhr-Universität Bochum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Lukas Merten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Julia </a:t>
          </a:r>
          <a:r>
            <a:rPr lang="de-DE" sz="1700" kern="1200" dirty="0" err="1"/>
            <a:t>Tjus</a:t>
          </a:r>
          <a:endParaRPr lang="de-D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Björn Eichmann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Horst Fichtner</a:t>
          </a:r>
        </a:p>
      </dsp:txBody>
      <dsp:txXfrm rot="10800000">
        <a:off x="337616" y="2097901"/>
        <a:ext cx="1871220" cy="2502784"/>
      </dsp:txXfrm>
    </dsp:sp>
    <dsp:sp modelId="{1487F6C0-9C3C-4554-975D-7580883AD6C7}">
      <dsp:nvSpPr>
        <dsp:cNvPr id="0" name=""/>
        <dsp:cNvSpPr/>
      </dsp:nvSpPr>
      <dsp:spPr>
        <a:xfrm>
          <a:off x="2469540" y="279720"/>
          <a:ext cx="1993856" cy="153846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0163F-B5A0-4A2D-BC4C-DE9AA733E1DA}">
      <dsp:nvSpPr>
        <dsp:cNvPr id="0" name=""/>
        <dsp:cNvSpPr/>
      </dsp:nvSpPr>
      <dsp:spPr>
        <a:xfrm rot="10800000">
          <a:off x="2469540" y="2097901"/>
          <a:ext cx="1993856" cy="256410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University </a:t>
          </a:r>
          <a:r>
            <a:rPr lang="de-DE" sz="2200" kern="1200" dirty="0" err="1"/>
            <a:t>of</a:t>
          </a:r>
          <a:r>
            <a:rPr lang="de-DE" sz="2200" kern="1200" dirty="0"/>
            <a:t> Hamburg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Günter Sigl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Andrej </a:t>
          </a:r>
          <a:r>
            <a:rPr lang="de-DE" sz="1700" kern="1200" dirty="0" err="1"/>
            <a:t>Dundovic</a:t>
          </a:r>
          <a:endParaRPr lang="de-DE" sz="1700" kern="1200" dirty="0"/>
        </a:p>
      </dsp:txBody>
      <dsp:txXfrm rot="10800000">
        <a:off x="2530858" y="2097901"/>
        <a:ext cx="1871220" cy="2502784"/>
      </dsp:txXfrm>
    </dsp:sp>
    <dsp:sp modelId="{6DECCE83-3433-42C8-8284-6492BB69AAC5}">
      <dsp:nvSpPr>
        <dsp:cNvPr id="0" name=""/>
        <dsp:cNvSpPr/>
      </dsp:nvSpPr>
      <dsp:spPr>
        <a:xfrm>
          <a:off x="4662782" y="279720"/>
          <a:ext cx="1993856" cy="153846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1775A-D1C8-4186-A7A4-14D3B109D14F}">
      <dsp:nvSpPr>
        <dsp:cNvPr id="0" name=""/>
        <dsp:cNvSpPr/>
      </dsp:nvSpPr>
      <dsp:spPr>
        <a:xfrm rot="10800000">
          <a:off x="4662782" y="2097901"/>
          <a:ext cx="1993856" cy="256410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RWTH Aachen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Daniel Kümpel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Gero Müller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David Walz</a:t>
          </a:r>
        </a:p>
      </dsp:txBody>
      <dsp:txXfrm rot="10800000">
        <a:off x="4724100" y="2097901"/>
        <a:ext cx="1871220" cy="2502784"/>
      </dsp:txXfrm>
    </dsp:sp>
    <dsp:sp modelId="{E85B5691-DD7E-4797-A957-945C061407D3}">
      <dsp:nvSpPr>
        <dsp:cNvPr id="0" name=""/>
        <dsp:cNvSpPr/>
      </dsp:nvSpPr>
      <dsp:spPr>
        <a:xfrm>
          <a:off x="7727041" y="993389"/>
          <a:ext cx="284762" cy="14558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587B6-3F93-45A6-9996-D097864283F6}">
      <dsp:nvSpPr>
        <dsp:cNvPr id="0" name=""/>
        <dsp:cNvSpPr/>
      </dsp:nvSpPr>
      <dsp:spPr>
        <a:xfrm rot="10800000">
          <a:off x="6856024" y="2097901"/>
          <a:ext cx="1993856" cy="256410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University </a:t>
          </a:r>
          <a:r>
            <a:rPr lang="de-DE" sz="2200" kern="1200" dirty="0" err="1"/>
            <a:t>of</a:t>
          </a:r>
          <a:r>
            <a:rPr lang="de-DE" sz="2200" kern="1200" dirty="0"/>
            <a:t> Wisconsin-Madison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Ellen Zweibel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Chad Bustard</a:t>
          </a:r>
        </a:p>
      </dsp:txBody>
      <dsp:txXfrm rot="10800000">
        <a:off x="6917342" y="2097901"/>
        <a:ext cx="1871220" cy="25027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5ACD8-DD79-4FBB-836F-68BAF2063202}">
      <dsp:nvSpPr>
        <dsp:cNvPr id="0" name=""/>
        <dsp:cNvSpPr/>
      </dsp:nvSpPr>
      <dsp:spPr>
        <a:xfrm>
          <a:off x="1" y="177716"/>
          <a:ext cx="3780397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Physics</a:t>
          </a:r>
        </a:p>
      </dsp:txBody>
      <dsp:txXfrm>
        <a:off x="1" y="177716"/>
        <a:ext cx="3780397" cy="748800"/>
      </dsp:txXfrm>
    </dsp:sp>
    <dsp:sp modelId="{77EEC0A9-385D-4310-A660-133C5155DD39}">
      <dsp:nvSpPr>
        <dsp:cNvPr id="0" name=""/>
        <dsp:cNvSpPr/>
      </dsp:nvSpPr>
      <dsp:spPr>
        <a:xfrm>
          <a:off x="39" y="890754"/>
          <a:ext cx="3780397" cy="30636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600" kern="1200" dirty="0"/>
            <a:t>Energy </a:t>
          </a:r>
          <a:r>
            <a:rPr lang="de-DE" sz="2600" kern="1200" dirty="0" err="1"/>
            <a:t>loss</a:t>
          </a:r>
          <a:r>
            <a:rPr lang="de-DE" sz="2600" kern="1200" dirty="0"/>
            <a:t> </a:t>
          </a:r>
          <a:r>
            <a:rPr lang="de-DE" sz="2600" kern="1200" dirty="0" err="1"/>
            <a:t>or</a:t>
          </a:r>
          <a:r>
            <a:rPr lang="de-DE" sz="2600" kern="1200" dirty="0"/>
            <a:t> </a:t>
          </a:r>
          <a:r>
            <a:rPr lang="de-DE" sz="2600" kern="1200" dirty="0" err="1"/>
            <a:t>gain</a:t>
          </a:r>
          <a:r>
            <a:rPr lang="de-DE" sz="2600" kern="1200" dirty="0"/>
            <a:t>, </a:t>
          </a:r>
          <a:r>
            <a:rPr lang="de-DE" sz="2600" kern="1200" dirty="0" err="1"/>
            <a:t>depending</a:t>
          </a:r>
          <a:r>
            <a:rPr lang="de-DE" sz="2600" kern="1200" dirty="0"/>
            <a:t> on </a:t>
          </a:r>
          <a:r>
            <a:rPr lang="de-DE" sz="2600" kern="1200" dirty="0" err="1"/>
            <a:t>the</a:t>
          </a:r>
          <a:r>
            <a:rPr lang="de-DE" sz="2600" kern="1200" dirty="0"/>
            <a:t> </a:t>
          </a:r>
          <a:r>
            <a:rPr lang="de-DE" sz="2600" kern="1200" dirty="0" err="1"/>
            <a:t>sign</a:t>
          </a:r>
          <a:r>
            <a:rPr lang="de-DE" sz="2600" kern="1200" dirty="0"/>
            <a:t> </a:t>
          </a:r>
          <a:r>
            <a:rPr lang="de-DE" sz="2600" kern="1200" dirty="0" err="1"/>
            <a:t>of</a:t>
          </a:r>
          <a:r>
            <a:rPr lang="de-DE" sz="2600" kern="1200" dirty="0"/>
            <a:t> </a:t>
          </a:r>
          <a:r>
            <a:rPr lang="de-DE" sz="2600" kern="1200" dirty="0" err="1"/>
            <a:t>the</a:t>
          </a:r>
          <a:r>
            <a:rPr lang="de-DE" sz="2600" kern="1200" dirty="0"/>
            <a:t> wind </a:t>
          </a:r>
          <a:r>
            <a:rPr lang="de-DE" sz="2600" kern="1200" dirty="0" err="1"/>
            <a:t>divergence</a:t>
          </a:r>
          <a:r>
            <a:rPr lang="de-DE" sz="2600" kern="1200" dirty="0"/>
            <a:t>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600" kern="1200" dirty="0" err="1"/>
            <a:t>Caused</a:t>
          </a:r>
          <a:r>
            <a:rPr lang="de-DE" sz="2600" kern="1200" dirty="0"/>
            <a:t> </a:t>
          </a:r>
          <a:r>
            <a:rPr lang="de-DE" sz="2600" kern="1200" dirty="0" err="1"/>
            <a:t>by</a:t>
          </a:r>
          <a:r>
            <a:rPr lang="de-DE" sz="2600" kern="1200" dirty="0"/>
            <a:t> </a:t>
          </a:r>
          <a:r>
            <a:rPr lang="de-DE" sz="2600" kern="1200" dirty="0" err="1"/>
            <a:t>adiabatic</a:t>
          </a:r>
          <a:r>
            <a:rPr lang="de-DE" sz="2600" kern="1200" dirty="0"/>
            <a:t> </a:t>
          </a:r>
          <a:r>
            <a:rPr lang="de-DE" sz="2600" kern="1200" dirty="0" err="1"/>
            <a:t>expansion</a:t>
          </a:r>
          <a:r>
            <a:rPr lang="de-DE" sz="2600" kern="1200" dirty="0"/>
            <a:t> </a:t>
          </a:r>
          <a:r>
            <a:rPr lang="de-DE" sz="2600" kern="1200" dirty="0" err="1"/>
            <a:t>or</a:t>
          </a:r>
          <a:r>
            <a:rPr lang="de-DE" sz="2600" kern="1200" dirty="0"/>
            <a:t> </a:t>
          </a:r>
          <a:r>
            <a:rPr lang="de-DE" sz="2600" kern="1200" dirty="0" err="1"/>
            <a:t>compression</a:t>
          </a:r>
          <a:r>
            <a:rPr lang="de-DE" sz="2600" kern="1200" dirty="0"/>
            <a:t> </a:t>
          </a:r>
          <a:r>
            <a:rPr lang="de-DE" sz="2600" kern="1200" dirty="0" err="1"/>
            <a:t>of</a:t>
          </a:r>
          <a:r>
            <a:rPr lang="de-DE" sz="2600" kern="1200" dirty="0"/>
            <a:t> </a:t>
          </a:r>
          <a:r>
            <a:rPr lang="de-DE" sz="2600" kern="1200" dirty="0" err="1"/>
            <a:t>the</a:t>
          </a:r>
          <a:r>
            <a:rPr lang="de-DE" sz="2600" kern="1200" dirty="0"/>
            <a:t> </a:t>
          </a:r>
          <a:r>
            <a:rPr lang="de-DE" sz="2600" kern="1200" dirty="0" err="1"/>
            <a:t>plasma</a:t>
          </a:r>
          <a:endParaRPr lang="de-DE" sz="2600" kern="1200" dirty="0"/>
        </a:p>
      </dsp:txBody>
      <dsp:txXfrm>
        <a:off x="39" y="890754"/>
        <a:ext cx="3780397" cy="3063644"/>
      </dsp:txXfrm>
    </dsp:sp>
    <dsp:sp modelId="{AEACCA11-0071-498E-97C6-50201F5C4FC9}">
      <dsp:nvSpPr>
        <dsp:cNvPr id="0" name=""/>
        <dsp:cNvSpPr/>
      </dsp:nvSpPr>
      <dsp:spPr>
        <a:xfrm>
          <a:off x="4309692" y="150877"/>
          <a:ext cx="3780397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Implementation</a:t>
          </a:r>
        </a:p>
      </dsp:txBody>
      <dsp:txXfrm>
        <a:off x="4309692" y="150877"/>
        <a:ext cx="3780397" cy="748800"/>
      </dsp:txXfrm>
    </dsp:sp>
    <dsp:sp modelId="{78FCE5C6-AE6F-40C2-B740-9E237F255880}">
      <dsp:nvSpPr>
        <dsp:cNvPr id="0" name=""/>
        <dsp:cNvSpPr/>
      </dsp:nvSpPr>
      <dsp:spPr>
        <a:xfrm>
          <a:off x="4313775" y="917522"/>
          <a:ext cx="3772231" cy="30279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600" kern="1200" dirty="0"/>
            <a:t>Simple Euler-Forward in </a:t>
          </a:r>
          <a:r>
            <a:rPr lang="de-DE" sz="2600" kern="1200" dirty="0" err="1"/>
            <a:t>momentum</a:t>
          </a:r>
          <a:endParaRPr lang="de-DE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600" i="0" kern="1200" dirty="0" err="1"/>
            <a:t>Linearly</a:t>
          </a:r>
          <a:r>
            <a:rPr lang="de-DE" sz="2600" i="0" kern="1200" dirty="0"/>
            <a:t> proportional </a:t>
          </a:r>
          <a:r>
            <a:rPr lang="de-DE" sz="2600" i="0" kern="1200" dirty="0" err="1"/>
            <a:t>to</a:t>
          </a:r>
          <a:r>
            <a:rPr lang="de-DE" sz="2600" i="0" kern="1200" dirty="0"/>
            <a:t> wind </a:t>
          </a:r>
          <a:r>
            <a:rPr lang="de-DE" sz="2600" i="0" kern="1200" dirty="0" err="1"/>
            <a:t>divergence</a:t>
          </a:r>
          <a:endParaRPr lang="de-DE" sz="2600" i="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600" i="0" kern="1200" dirty="0"/>
            <a:t>Shocks not </a:t>
          </a:r>
          <a:r>
            <a:rPr lang="de-DE" sz="2600" i="0" kern="1200" dirty="0" err="1"/>
            <a:t>possible</a:t>
          </a:r>
          <a:r>
            <a:rPr lang="de-DE" sz="2600" i="0" kern="1200" dirty="0"/>
            <a:t> </a:t>
          </a:r>
          <a:r>
            <a:rPr lang="de-DE" sz="2600" i="0" kern="1200" dirty="0" err="1"/>
            <a:t>CRPropa</a:t>
          </a:r>
          <a:endParaRPr lang="de-DE" sz="2600" i="0" kern="1200" dirty="0"/>
        </a:p>
      </dsp:txBody>
      <dsp:txXfrm>
        <a:off x="4313775" y="917522"/>
        <a:ext cx="3772231" cy="3027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C9F3D-4695-4B16-8858-72885F4E06B0}">
      <dsp:nvSpPr>
        <dsp:cNvPr id="0" name=""/>
        <dsp:cNvSpPr/>
      </dsp:nvSpPr>
      <dsp:spPr>
        <a:xfrm>
          <a:off x="282217" y="971"/>
          <a:ext cx="3359056" cy="9348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 err="1"/>
            <a:t>Singleparticle</a:t>
          </a:r>
          <a:endParaRPr lang="en-US" sz="2400" kern="1200" noProof="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picture</a:t>
          </a:r>
        </a:p>
      </dsp:txBody>
      <dsp:txXfrm>
        <a:off x="309599" y="28353"/>
        <a:ext cx="3304292" cy="880130"/>
      </dsp:txXfrm>
    </dsp:sp>
    <dsp:sp modelId="{608AEB90-99BB-4267-B51E-15C805512585}">
      <dsp:nvSpPr>
        <dsp:cNvPr id="0" name=""/>
        <dsp:cNvSpPr/>
      </dsp:nvSpPr>
      <dsp:spPr>
        <a:xfrm>
          <a:off x="618122" y="935865"/>
          <a:ext cx="335905" cy="701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1170"/>
              </a:lnTo>
              <a:lnTo>
                <a:pt x="335905" y="7011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AA88F-90B7-4110-819E-1C5D88127369}">
      <dsp:nvSpPr>
        <dsp:cNvPr id="0" name=""/>
        <dsp:cNvSpPr/>
      </dsp:nvSpPr>
      <dsp:spPr>
        <a:xfrm>
          <a:off x="954028" y="1169589"/>
          <a:ext cx="2258988" cy="9348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Solving the equation of motion</a:t>
          </a:r>
        </a:p>
      </dsp:txBody>
      <dsp:txXfrm>
        <a:off x="981410" y="1196971"/>
        <a:ext cx="2204224" cy="880130"/>
      </dsp:txXfrm>
    </dsp:sp>
    <dsp:sp modelId="{44DFC2C7-6D59-4DC2-8D40-2505F3C355FE}">
      <dsp:nvSpPr>
        <dsp:cNvPr id="0" name=""/>
        <dsp:cNvSpPr/>
      </dsp:nvSpPr>
      <dsp:spPr>
        <a:xfrm>
          <a:off x="618122" y="935865"/>
          <a:ext cx="335905" cy="1869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9788"/>
              </a:lnTo>
              <a:lnTo>
                <a:pt x="335905" y="18697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86D7F-B2BF-410C-9282-F99B62059B9E}">
      <dsp:nvSpPr>
        <dsp:cNvPr id="0" name=""/>
        <dsp:cNvSpPr/>
      </dsp:nvSpPr>
      <dsp:spPr>
        <a:xfrm>
          <a:off x="954028" y="2338207"/>
          <a:ext cx="2258988" cy="9348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Backtracking and Reweighting of results is possible</a:t>
          </a:r>
        </a:p>
      </dsp:txBody>
      <dsp:txXfrm>
        <a:off x="981410" y="2365589"/>
        <a:ext cx="2204224" cy="8801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32D82-71DC-4764-BA62-C78D5FB6046F}">
      <dsp:nvSpPr>
        <dsp:cNvPr id="0" name=""/>
        <dsp:cNvSpPr/>
      </dsp:nvSpPr>
      <dsp:spPr>
        <a:xfrm>
          <a:off x="0" y="0"/>
          <a:ext cx="3271278" cy="9540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Multiparticle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picture</a:t>
          </a:r>
          <a:endParaRPr lang="de-DE" sz="2500" kern="1200" dirty="0"/>
        </a:p>
      </dsp:txBody>
      <dsp:txXfrm>
        <a:off x="27944" y="27944"/>
        <a:ext cx="3215390" cy="898193"/>
      </dsp:txXfrm>
    </dsp:sp>
    <dsp:sp modelId="{BC971B5F-7B9A-49B0-AD73-8CC68EC3CA41}">
      <dsp:nvSpPr>
        <dsp:cNvPr id="0" name=""/>
        <dsp:cNvSpPr/>
      </dsp:nvSpPr>
      <dsp:spPr>
        <a:xfrm>
          <a:off x="327127" y="954081"/>
          <a:ext cx="317655" cy="694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439"/>
              </a:lnTo>
              <a:lnTo>
                <a:pt x="317655" y="6944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A9DB8-86F7-4B62-8F16-8A916544CFEF}">
      <dsp:nvSpPr>
        <dsp:cNvPr id="0" name=""/>
        <dsp:cNvSpPr/>
      </dsp:nvSpPr>
      <dsp:spPr>
        <a:xfrm>
          <a:off x="644783" y="1171479"/>
          <a:ext cx="2430969" cy="954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Solving the transport equation</a:t>
          </a:r>
        </a:p>
      </dsp:txBody>
      <dsp:txXfrm>
        <a:off x="672727" y="1199423"/>
        <a:ext cx="2375081" cy="898193"/>
      </dsp:txXfrm>
    </dsp:sp>
    <dsp:sp modelId="{4F3FB0F2-1F58-4E43-A922-EC4F29D245AB}">
      <dsp:nvSpPr>
        <dsp:cNvPr id="0" name=""/>
        <dsp:cNvSpPr/>
      </dsp:nvSpPr>
      <dsp:spPr>
        <a:xfrm>
          <a:off x="327127" y="954081"/>
          <a:ext cx="317655" cy="1887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7040"/>
              </a:lnTo>
              <a:lnTo>
                <a:pt x="317655" y="18870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1DC3B-96B1-4DE7-B0CB-23BE942D4D1D}">
      <dsp:nvSpPr>
        <dsp:cNvPr id="0" name=""/>
        <dsp:cNvSpPr/>
      </dsp:nvSpPr>
      <dsp:spPr>
        <a:xfrm>
          <a:off x="644783" y="2364081"/>
          <a:ext cx="2465850" cy="954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Collective behavior, e.g. advection and diffusion is easy to implement</a:t>
          </a:r>
        </a:p>
      </dsp:txBody>
      <dsp:txXfrm>
        <a:off x="672727" y="2392025"/>
        <a:ext cx="2409962" cy="898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10835-8A88-4661-A55D-980EE5393639}">
      <dsp:nvSpPr>
        <dsp:cNvPr id="0" name=""/>
        <dsp:cNvSpPr/>
      </dsp:nvSpPr>
      <dsp:spPr>
        <a:xfrm>
          <a:off x="0" y="0"/>
          <a:ext cx="6150967" cy="93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Acceleration is possible up to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de-DE" sz="2400" b="0" i="1" kern="1200" noProof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de-DE" sz="2400" b="0" i="1" kern="1200" noProof="0" smtClean="0">
                      <a:latin typeface="Cambria Math" panose="02040503050406030204" pitchFamily="18" charset="0"/>
                    </a:rPr>
                    <m:t>𝐸</m:t>
                  </m:r>
                  <m:r>
                    <a:rPr lang="de-DE" sz="2400" b="0" i="1" kern="1200" noProof="0" smtClean="0">
                      <a:latin typeface="Cambria Math" panose="02040503050406030204" pitchFamily="18" charset="0"/>
                    </a:rPr>
                    <m:t>=10</m:t>
                  </m:r>
                </m:e>
                <m:sup>
                  <m:r>
                    <a:rPr lang="de-DE" sz="2400" b="0" i="1" kern="1200" noProof="0" smtClean="0">
                      <a:latin typeface="Cambria Math" panose="02040503050406030204" pitchFamily="18" charset="0"/>
                    </a:rPr>
                    <m:t>16</m:t>
                  </m:r>
                </m:sup>
              </m:sSup>
              <m:r>
                <a:rPr lang="de-DE" sz="2400" b="0" i="1" kern="1200" noProof="0" smtClean="0">
                  <a:latin typeface="Cambria Math" panose="02040503050406030204" pitchFamily="18" charset="0"/>
                </a:rPr>
                <m:t>𝑒𝑉</m:t>
              </m:r>
              <m:r>
                <a:rPr lang="de-DE" sz="2400" b="0" i="1" kern="1200" noProof="0" smtClean="0">
                  <a:latin typeface="Cambria Math" panose="02040503050406030204" pitchFamily="18" charset="0"/>
                </a:rPr>
                <m:t> </m:t>
              </m:r>
            </m:oMath>
          </a14:m>
          <a:r>
            <a:rPr lang="en-US" sz="2400" kern="1200" noProof="0" dirty="0"/>
            <a:t> (see Bustard et al. 2016).</a:t>
          </a:r>
        </a:p>
      </dsp:txBody>
      <dsp:txXfrm>
        <a:off x="27324" y="27324"/>
        <a:ext cx="5035139" cy="878258"/>
      </dsp:txXfrm>
    </dsp:sp>
    <dsp:sp modelId="{0CB6FFD6-75D3-4B57-B1EB-9D2392FC8261}">
      <dsp:nvSpPr>
        <dsp:cNvPr id="0" name=""/>
        <dsp:cNvSpPr/>
      </dsp:nvSpPr>
      <dsp:spPr>
        <a:xfrm>
          <a:off x="459325" y="1062476"/>
          <a:ext cx="6150967" cy="93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Isotropic</a:t>
          </a:r>
          <a:r>
            <a:rPr lang="de-DE" sz="2400" kern="1200" dirty="0"/>
            <a:t> (?) </a:t>
          </a:r>
          <a:r>
            <a:rPr lang="de-DE" sz="2400" kern="1200" dirty="0" err="1"/>
            <a:t>flux</a:t>
          </a:r>
          <a:r>
            <a:rPr lang="de-DE" sz="2400" kern="1200" dirty="0"/>
            <a:t> in </a:t>
          </a:r>
          <a:r>
            <a:rPr lang="de-DE" sz="2400" kern="1200" dirty="0" err="1"/>
            <a:t>the</a:t>
          </a:r>
          <a:r>
            <a:rPr lang="de-DE" sz="2400" kern="1200" dirty="0"/>
            <a:t> „</a:t>
          </a:r>
          <a:r>
            <a:rPr lang="de-DE" sz="2400" kern="1200" dirty="0" err="1"/>
            <a:t>knee</a:t>
          </a:r>
          <a:r>
            <a:rPr lang="de-DE" sz="2400" kern="1200" dirty="0"/>
            <a:t>“ </a:t>
          </a:r>
          <a:r>
            <a:rPr lang="de-DE" sz="2400" kern="1200" dirty="0" err="1"/>
            <a:t>to</a:t>
          </a:r>
          <a:r>
            <a:rPr lang="de-DE" sz="2400" kern="1200" dirty="0"/>
            <a:t> „</a:t>
          </a:r>
          <a:r>
            <a:rPr lang="de-DE" sz="2400" kern="1200" dirty="0" err="1"/>
            <a:t>ankle</a:t>
          </a:r>
          <a:r>
            <a:rPr lang="de-DE" sz="2400" kern="1200" dirty="0"/>
            <a:t>“ </a:t>
          </a:r>
          <a:r>
            <a:rPr lang="de-DE" sz="2400" kern="1200" dirty="0" err="1"/>
            <a:t>region</a:t>
          </a:r>
          <a:r>
            <a:rPr lang="de-DE" sz="2400" kern="1200" dirty="0"/>
            <a:t>. </a:t>
          </a:r>
        </a:p>
      </dsp:txBody>
      <dsp:txXfrm>
        <a:off x="486649" y="1089800"/>
        <a:ext cx="5030605" cy="878258"/>
      </dsp:txXfrm>
    </dsp:sp>
    <dsp:sp modelId="{C4BE89C2-EC9D-4286-8E69-70A90C4C5964}">
      <dsp:nvSpPr>
        <dsp:cNvPr id="0" name=""/>
        <dsp:cNvSpPr/>
      </dsp:nvSpPr>
      <dsp:spPr>
        <a:xfrm>
          <a:off x="918651" y="2124952"/>
          <a:ext cx="6150967" cy="93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Possible</a:t>
          </a:r>
          <a:r>
            <a:rPr lang="de-DE" sz="2400" kern="1200" dirty="0"/>
            <a:t> </a:t>
          </a:r>
          <a:r>
            <a:rPr lang="de-DE" sz="2400" kern="1200" dirty="0" err="1"/>
            <a:t>explanation</a:t>
          </a:r>
          <a:r>
            <a:rPr lang="de-DE" sz="2400" kern="1200" dirty="0"/>
            <a:t> </a:t>
          </a:r>
          <a:r>
            <a:rPr lang="de-DE" sz="2400" kern="1200" dirty="0" err="1"/>
            <a:t>for</a:t>
          </a:r>
          <a:r>
            <a:rPr lang="de-DE" sz="2400" kern="1200" dirty="0"/>
            <a:t> </a:t>
          </a:r>
          <a:r>
            <a:rPr lang="de-DE" sz="2400" kern="1200" dirty="0" err="1"/>
            <a:t>the</a:t>
          </a:r>
          <a:r>
            <a:rPr lang="de-DE" sz="2400" kern="1200" dirty="0"/>
            <a:t> </a:t>
          </a:r>
          <a:r>
            <a:rPr lang="de-DE" sz="2400" kern="1200" dirty="0" err="1"/>
            <a:t>transition</a:t>
          </a:r>
          <a:r>
            <a:rPr lang="de-DE" sz="2400" kern="1200" dirty="0"/>
            <a:t> </a:t>
          </a:r>
          <a:r>
            <a:rPr lang="de-DE" sz="2400" kern="1200" dirty="0" err="1"/>
            <a:t>region</a:t>
          </a:r>
          <a:endParaRPr lang="de-DE" sz="2400" kern="1200" dirty="0"/>
        </a:p>
      </dsp:txBody>
      <dsp:txXfrm>
        <a:off x="945975" y="2152276"/>
        <a:ext cx="5030605" cy="878258"/>
      </dsp:txXfrm>
    </dsp:sp>
    <dsp:sp modelId="{35B89D56-5921-4F0F-A01F-F93DB79A094D}">
      <dsp:nvSpPr>
        <dsp:cNvPr id="0" name=""/>
        <dsp:cNvSpPr/>
      </dsp:nvSpPr>
      <dsp:spPr>
        <a:xfrm>
          <a:off x="1377976" y="3187429"/>
          <a:ext cx="6150967" cy="93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Can CRs diffuse back </a:t>
          </a:r>
          <a:r>
            <a:rPr lang="de-DE" sz="2400" kern="1200" dirty="0" err="1"/>
            <a:t>to</a:t>
          </a:r>
          <a:r>
            <a:rPr lang="de-DE" sz="2400" kern="1200" dirty="0"/>
            <a:t> </a:t>
          </a:r>
          <a:r>
            <a:rPr lang="de-DE" sz="2400" kern="1200" dirty="0" err="1"/>
            <a:t>the</a:t>
          </a:r>
          <a:r>
            <a:rPr lang="de-DE" sz="2400" kern="1200" dirty="0"/>
            <a:t> </a:t>
          </a:r>
          <a:r>
            <a:rPr lang="de-DE" sz="2400" kern="1200" dirty="0" err="1"/>
            <a:t>Galactic</a:t>
          </a:r>
          <a:r>
            <a:rPr lang="de-DE" sz="2400" kern="1200" dirty="0"/>
            <a:t> </a:t>
          </a:r>
          <a:r>
            <a:rPr lang="de-DE" sz="2400" kern="1200" dirty="0" err="1"/>
            <a:t>disk</a:t>
          </a:r>
          <a:r>
            <a:rPr lang="de-DE" sz="2400" kern="1200" dirty="0"/>
            <a:t>?</a:t>
          </a:r>
        </a:p>
      </dsp:txBody>
      <dsp:txXfrm>
        <a:off x="1405300" y="3214753"/>
        <a:ext cx="5030605" cy="878258"/>
      </dsp:txXfrm>
    </dsp:sp>
    <dsp:sp modelId="{EB667B74-834B-4FAB-8615-28ABD5BF5515}">
      <dsp:nvSpPr>
        <dsp:cNvPr id="0" name=""/>
        <dsp:cNvSpPr/>
      </dsp:nvSpPr>
      <dsp:spPr>
        <a:xfrm>
          <a:off x="1837302" y="4249905"/>
          <a:ext cx="6150967" cy="93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Build</a:t>
          </a:r>
          <a:r>
            <a:rPr lang="de-DE" sz="2400" kern="1200" dirty="0"/>
            <a:t> a </a:t>
          </a:r>
          <a:r>
            <a:rPr lang="de-DE" sz="2400" kern="1200" dirty="0" err="1"/>
            <a:t>model</a:t>
          </a:r>
          <a:r>
            <a:rPr lang="de-DE" sz="2400" kern="1200" dirty="0"/>
            <a:t> in </a:t>
          </a:r>
          <a:r>
            <a:rPr lang="de-DE" sz="2400" kern="1200" dirty="0" err="1"/>
            <a:t>CRPropa</a:t>
          </a:r>
          <a:r>
            <a:rPr lang="de-DE" sz="2400" kern="1200" dirty="0"/>
            <a:t> </a:t>
          </a:r>
          <a:r>
            <a:rPr lang="de-DE" sz="2400" kern="1200" dirty="0" err="1"/>
            <a:t>to</a:t>
          </a:r>
          <a:r>
            <a:rPr lang="de-DE" sz="2400" kern="1200" dirty="0"/>
            <a:t> find out.</a:t>
          </a:r>
        </a:p>
      </dsp:txBody>
      <dsp:txXfrm>
        <a:off x="1864626" y="4277229"/>
        <a:ext cx="5030605" cy="878258"/>
      </dsp:txXfrm>
    </dsp:sp>
    <dsp:sp modelId="{1B50907D-0BF0-4CEE-AEDE-EC607F6F243A}">
      <dsp:nvSpPr>
        <dsp:cNvPr id="0" name=""/>
        <dsp:cNvSpPr/>
      </dsp:nvSpPr>
      <dsp:spPr>
        <a:xfrm>
          <a:off x="5544578" y="681539"/>
          <a:ext cx="606389" cy="60638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</a:schemeClr>
        </a:solidFill>
        <a:ln w="12700" cap="flat" cmpd="sng" algn="ctr">
          <a:solidFill>
            <a:schemeClr val="accent6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700" kern="1200">
            <a:solidFill>
              <a:schemeClr val="accent6"/>
            </a:solidFill>
          </a:endParaRPr>
        </a:p>
      </dsp:txBody>
      <dsp:txXfrm>
        <a:off x="5681016" y="681539"/>
        <a:ext cx="333513" cy="456308"/>
      </dsp:txXfrm>
    </dsp:sp>
    <dsp:sp modelId="{96B76A7B-9ED1-47A0-AE82-2578E36BAC29}">
      <dsp:nvSpPr>
        <dsp:cNvPr id="0" name=""/>
        <dsp:cNvSpPr/>
      </dsp:nvSpPr>
      <dsp:spPr>
        <a:xfrm>
          <a:off x="6003904" y="1744016"/>
          <a:ext cx="606389" cy="60638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</a:schemeClr>
        </a:solidFill>
        <a:ln w="12700" cap="flat" cmpd="sng" algn="ctr">
          <a:solidFill>
            <a:schemeClr val="accent6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700" kern="1200"/>
        </a:p>
      </dsp:txBody>
      <dsp:txXfrm>
        <a:off x="6140342" y="1744016"/>
        <a:ext cx="333513" cy="456308"/>
      </dsp:txXfrm>
    </dsp:sp>
    <dsp:sp modelId="{7F679D6D-7746-45B8-A1F4-C963DD128F3F}">
      <dsp:nvSpPr>
        <dsp:cNvPr id="0" name=""/>
        <dsp:cNvSpPr/>
      </dsp:nvSpPr>
      <dsp:spPr>
        <a:xfrm>
          <a:off x="6463229" y="2790944"/>
          <a:ext cx="606389" cy="60638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</a:schemeClr>
        </a:solidFill>
        <a:ln w="12700" cap="flat" cmpd="sng" algn="ctr">
          <a:solidFill>
            <a:schemeClr val="accent6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700" kern="1200"/>
        </a:p>
      </dsp:txBody>
      <dsp:txXfrm>
        <a:off x="6599667" y="2790944"/>
        <a:ext cx="333513" cy="456308"/>
      </dsp:txXfrm>
    </dsp:sp>
    <dsp:sp modelId="{B11989F8-3D21-402F-B198-E7D078C5CB27}">
      <dsp:nvSpPr>
        <dsp:cNvPr id="0" name=""/>
        <dsp:cNvSpPr/>
      </dsp:nvSpPr>
      <dsp:spPr>
        <a:xfrm>
          <a:off x="6922555" y="3863786"/>
          <a:ext cx="606389" cy="60638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</a:schemeClr>
        </a:solidFill>
        <a:ln w="12700" cap="flat" cmpd="sng" algn="ctr">
          <a:solidFill>
            <a:schemeClr val="accent6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700" kern="1200"/>
        </a:p>
      </dsp:txBody>
      <dsp:txXfrm>
        <a:off x="7058993" y="3863786"/>
        <a:ext cx="333513" cy="4563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6D4AE-046E-4958-99F6-800482824E97}">
      <dsp:nvSpPr>
        <dsp:cNvPr id="0" name=""/>
        <dsp:cNvSpPr/>
      </dsp:nvSpPr>
      <dsp:spPr>
        <a:xfrm>
          <a:off x="0" y="0"/>
          <a:ext cx="404423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 err="1"/>
            <a:t>Symmetry</a:t>
          </a:r>
          <a:endParaRPr lang="de-DE" sz="3300" kern="1200" dirty="0"/>
        </a:p>
      </dsp:txBody>
      <dsp:txXfrm>
        <a:off x="38638" y="38638"/>
        <a:ext cx="3966954" cy="714229"/>
      </dsp:txXfrm>
    </dsp:sp>
    <dsp:sp modelId="{3D43C569-17AE-4C76-A8FF-E39FDC4E288D}">
      <dsp:nvSpPr>
        <dsp:cNvPr id="0" name=""/>
        <dsp:cNvSpPr/>
      </dsp:nvSpPr>
      <dsp:spPr>
        <a:xfrm>
          <a:off x="0" y="862540"/>
          <a:ext cx="404423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04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600" kern="1200" dirty="0"/>
            <a:t>Radial</a:t>
          </a:r>
        </a:p>
      </dsp:txBody>
      <dsp:txXfrm>
        <a:off x="0" y="862540"/>
        <a:ext cx="4044230" cy="546480"/>
      </dsp:txXfrm>
    </dsp:sp>
    <dsp:sp modelId="{D45110F4-CE2C-4D06-BD8B-E52BA35438FC}">
      <dsp:nvSpPr>
        <dsp:cNvPr id="0" name=""/>
        <dsp:cNvSpPr/>
      </dsp:nvSpPr>
      <dsp:spPr>
        <a:xfrm>
          <a:off x="0" y="1409020"/>
          <a:ext cx="404423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Diffusion</a:t>
          </a:r>
        </a:p>
      </dsp:txBody>
      <dsp:txXfrm>
        <a:off x="38638" y="1447658"/>
        <a:ext cx="3966954" cy="714229"/>
      </dsp:txXfrm>
    </dsp:sp>
    <dsp:sp modelId="{74DE294D-0AAF-464C-82E4-1AEB9B131762}">
      <dsp:nvSpPr>
        <dsp:cNvPr id="0" name=""/>
        <dsp:cNvSpPr/>
      </dsp:nvSpPr>
      <dsp:spPr>
        <a:xfrm>
          <a:off x="0" y="2200525"/>
          <a:ext cx="4044230" cy="1127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04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2600" b="0" kern="1200" dirty="0"/>
            <a:t>D</a:t>
          </a:r>
          <a14:m xmlns:a14="http://schemas.microsoft.com/office/drawing/2010/main">
            <m:oMath xmlns:m="http://schemas.openxmlformats.org/officeDocument/2006/math">
              <m:r>
                <a:rPr lang="de-DE" sz="2600" b="0" i="1" kern="1200" smtClean="0">
                  <a:latin typeface="Cambria Math" panose="02040503050406030204" pitchFamily="18" charset="0"/>
                </a:rPr>
                <m:t>∝</m:t>
              </m:r>
              <m:sSup>
                <m:sSupPr>
                  <m:ctrlPr>
                    <a:rPr lang="de-DE" sz="26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𝐸</m:t>
                  </m:r>
                </m:e>
                <m:sup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𝛿</m:t>
                  </m:r>
                </m:sup>
              </m:sSup>
            </m:oMath>
          </a14:m>
          <a:endParaRPr lang="de-DE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26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𝐷</m:t>
                  </m:r>
                </m:e>
                <m:sub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2600" b="0" i="1" kern="1200" smtClean="0">
                  <a:latin typeface="Cambria Math" panose="02040503050406030204" pitchFamily="18" charset="0"/>
                </a:rPr>
                <m:t>=</m:t>
              </m:r>
              <m:sSup>
                <m:sSupPr>
                  <m:ctrlPr>
                    <a:rPr lang="de-DE" sz="26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28</m:t>
                  </m:r>
                </m:sup>
              </m:sSup>
              <m:f>
                <m:fPr>
                  <m:ctrlPr>
                    <a:rPr lang="de-DE" sz="26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𝑐</m:t>
                  </m:r>
                  <m:sSup>
                    <m:sSupPr>
                      <m:ctrlPr>
                        <a:rPr lang="de-DE" sz="2600" b="0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de-DE" sz="2600" b="0" i="1" kern="1200" smtClean="0">
                          <a:latin typeface="Cambria Math" panose="02040503050406030204" pitchFamily="18" charset="0"/>
                        </a:rPr>
                        <m:t>𝑚</m:t>
                      </m:r>
                    </m:e>
                    <m:sup>
                      <m:r>
                        <a:rPr lang="de-DE" sz="2600" b="0" i="1" kern="1200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num>
                <m:den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𝑠</m:t>
                  </m:r>
                </m:den>
              </m:f>
            </m:oMath>
          </a14:m>
          <a:endParaRPr lang="de-DE" sz="2600" kern="1200" dirty="0"/>
        </a:p>
      </dsp:txBody>
      <dsp:txXfrm>
        <a:off x="0" y="2200525"/>
        <a:ext cx="4044230" cy="1127115"/>
      </dsp:txXfrm>
    </dsp:sp>
    <dsp:sp modelId="{B4BA1ECA-E936-4AA2-803F-957F3A958B7C}">
      <dsp:nvSpPr>
        <dsp:cNvPr id="0" name=""/>
        <dsp:cNvSpPr/>
      </dsp:nvSpPr>
      <dsp:spPr>
        <a:xfrm>
          <a:off x="0" y="3327640"/>
          <a:ext cx="404423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 err="1"/>
            <a:t>Advection</a:t>
          </a:r>
          <a:endParaRPr lang="de-DE" sz="3300" kern="1200" dirty="0"/>
        </a:p>
      </dsp:txBody>
      <dsp:txXfrm>
        <a:off x="38638" y="3366278"/>
        <a:ext cx="3966954" cy="714229"/>
      </dsp:txXfrm>
    </dsp:sp>
    <dsp:sp modelId="{862FC320-4BCC-464C-BC01-8908F295011D}">
      <dsp:nvSpPr>
        <dsp:cNvPr id="0" name=""/>
        <dsp:cNvSpPr/>
      </dsp:nvSpPr>
      <dsp:spPr>
        <a:xfrm>
          <a:off x="0" y="4119145"/>
          <a:ext cx="4044230" cy="1075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04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26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𝑣</m:t>
                  </m:r>
                </m:e>
                <m:sub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2600" b="0" i="1" kern="1200" smtClean="0">
                  <a:latin typeface="Cambria Math" panose="02040503050406030204" pitchFamily="18" charset="0"/>
                </a:rPr>
                <m:t>=600</m:t>
              </m:r>
              <m:f>
                <m:fPr>
                  <m:ctrlPr>
                    <a:rPr lang="de-DE" sz="26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𝑘𝑚</m:t>
                  </m:r>
                </m:num>
                <m:den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𝑠</m:t>
                  </m:r>
                </m:den>
              </m:f>
            </m:oMath>
          </a14:m>
          <a:endParaRPr lang="de-DE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26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de-DE" sz="2600" b="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2600" b="0" i="1" kern="1200" smtClean="0">
                  <a:latin typeface="Cambria Math" panose="02040503050406030204" pitchFamily="18" charset="0"/>
                </a:rPr>
                <m:t>=250 </m:t>
              </m:r>
              <m:r>
                <a:rPr lang="de-DE" sz="2600" b="0" i="1" kern="1200" smtClean="0">
                  <a:latin typeface="Cambria Math" panose="02040503050406030204" pitchFamily="18" charset="0"/>
                </a:rPr>
                <m:t>𝑘𝑝𝑐</m:t>
              </m:r>
            </m:oMath>
          </a14:m>
          <a:endParaRPr lang="de-DE" sz="2600" kern="1200" dirty="0"/>
        </a:p>
      </dsp:txBody>
      <dsp:txXfrm>
        <a:off x="0" y="4119145"/>
        <a:ext cx="4044230" cy="10758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B2DF5-2C2D-488F-9942-FBF9EA660D0F}">
      <dsp:nvSpPr>
        <dsp:cNvPr id="0" name=""/>
        <dsp:cNvSpPr/>
      </dsp:nvSpPr>
      <dsp:spPr>
        <a:xfrm>
          <a:off x="0" y="0"/>
          <a:ext cx="4792338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Boundaries</a:t>
          </a:r>
          <a:endParaRPr lang="de-DE" sz="3500" kern="1200" dirty="0"/>
        </a:p>
      </dsp:txBody>
      <dsp:txXfrm>
        <a:off x="40980" y="40980"/>
        <a:ext cx="4710378" cy="757514"/>
      </dsp:txXfrm>
    </dsp:sp>
    <dsp:sp modelId="{99367572-F7B4-44FA-A594-A71D9E5902C3}">
      <dsp:nvSpPr>
        <dsp:cNvPr id="0" name=""/>
        <dsp:cNvSpPr/>
      </dsp:nvSpPr>
      <dsp:spPr>
        <a:xfrm>
          <a:off x="0" y="942034"/>
          <a:ext cx="4792338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157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27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𝑜𝑏𝑠</m:t>
                  </m:r>
                </m:sub>
              </m:sSub>
              <m:r>
                <a:rPr lang="de-DE" sz="2700" b="0" i="1" kern="1200" smtClean="0">
                  <a:latin typeface="Cambria Math" panose="02040503050406030204" pitchFamily="18" charset="0"/>
                </a:rPr>
                <m:t>=10 </m:t>
              </m:r>
              <m:r>
                <a:rPr lang="de-DE" sz="2700" b="0" i="1" kern="1200" smtClean="0">
                  <a:latin typeface="Cambria Math" panose="02040503050406030204" pitchFamily="18" charset="0"/>
                </a:rPr>
                <m:t>𝑘𝑝𝑐</m:t>
              </m:r>
            </m:oMath>
          </a14:m>
          <a:endParaRPr lang="de-DE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27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𝑙𝑜𝑠𝑠</m:t>
                  </m:r>
                </m:sub>
              </m:sSub>
              <m:r>
                <a:rPr lang="de-DE" sz="2700" b="0" i="1" kern="1200" smtClean="0">
                  <a:latin typeface="Cambria Math" panose="02040503050406030204" pitchFamily="18" charset="0"/>
                </a:rPr>
                <m:t>=350 </m:t>
              </m:r>
              <m:r>
                <a:rPr lang="de-DE" sz="2700" b="0" i="1" kern="1200" smtClean="0">
                  <a:latin typeface="Cambria Math" panose="02040503050406030204" pitchFamily="18" charset="0"/>
                </a:rPr>
                <m:t>𝑘𝑝𝑐</m:t>
              </m:r>
            </m:oMath>
          </a14:m>
          <a:endParaRPr lang="de-DE" sz="2700" kern="1200" dirty="0"/>
        </a:p>
      </dsp:txBody>
      <dsp:txXfrm>
        <a:off x="0" y="942034"/>
        <a:ext cx="4792338" cy="941850"/>
      </dsp:txXfrm>
    </dsp:sp>
    <dsp:sp modelId="{25774C01-3506-4554-AAB2-D732D685307D}">
      <dsp:nvSpPr>
        <dsp:cNvPr id="0" name=""/>
        <dsp:cNvSpPr/>
      </dsp:nvSpPr>
      <dsp:spPr>
        <a:xfrm>
          <a:off x="0" y="1883885"/>
          <a:ext cx="4792338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/>
            <a:t>Simulation </a:t>
          </a:r>
          <a:r>
            <a:rPr lang="en-US" sz="3500" kern="1200" noProof="0"/>
            <a:t>details</a:t>
          </a:r>
          <a:endParaRPr lang="de-DE" sz="3500" kern="1200" dirty="0"/>
        </a:p>
      </dsp:txBody>
      <dsp:txXfrm>
        <a:off x="40980" y="1924865"/>
        <a:ext cx="4710378" cy="757514"/>
      </dsp:txXfrm>
    </dsp:sp>
    <dsp:sp modelId="{ED5C1776-4AD4-4E4C-BA7F-B0CAC8BB1624}">
      <dsp:nvSpPr>
        <dsp:cNvPr id="0" name=""/>
        <dsp:cNvSpPr/>
      </dsp:nvSpPr>
      <dsp:spPr>
        <a:xfrm>
          <a:off x="0" y="2723359"/>
          <a:ext cx="4792338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157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r>
                <a:rPr lang="de-DE" sz="2700" b="0" i="1" kern="1200" smtClean="0">
                  <a:latin typeface="Cambria Math" panose="02040503050406030204" pitchFamily="18" charset="0"/>
                </a:rPr>
                <m:t>𝑁</m:t>
              </m:r>
              <m:r>
                <a:rPr lang="de-DE" sz="2700" b="0" i="1" kern="1200" smtClean="0">
                  <a:latin typeface="Cambria Math" panose="02040503050406030204" pitchFamily="18" charset="0"/>
                </a:rPr>
                <m:t>=</m:t>
              </m:r>
              <m:sSup>
                <m:sSupPr>
                  <m:ctrlPr>
                    <a:rPr lang="de-DE" sz="27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7</m:t>
                  </m:r>
                </m:sup>
              </m:sSup>
              <m:r>
                <a:rPr lang="de-DE" sz="2700" b="0" i="1" kern="1200" smtClean="0">
                  <a:latin typeface="Cambria Math" panose="02040503050406030204" pitchFamily="18" charset="0"/>
                </a:rPr>
                <m:t>−8.5⋅</m:t>
              </m:r>
              <m:sSup>
                <m:sSupPr>
                  <m:ctrlPr>
                    <a:rPr lang="de-DE" sz="27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8</m:t>
                  </m:r>
                </m:sup>
              </m:sSup>
            </m:oMath>
          </a14:m>
          <a:endParaRPr lang="de-DE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27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𝜏</m:t>
                  </m:r>
                </m:e>
                <m:sub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𝐶𝑃𝑈</m:t>
                  </m:r>
                </m:sub>
              </m:sSub>
              <m:r>
                <a:rPr lang="de-DE" sz="2700" b="0" i="1" kern="1200" smtClean="0">
                  <a:latin typeface="Cambria Math" panose="02040503050406030204" pitchFamily="18" charset="0"/>
                </a:rPr>
                <m:t>=</m:t>
              </m:r>
              <m:r>
                <a:rPr lang="de-DE" sz="2700" b="0" i="1" kern="1200" smtClean="0">
                  <a:latin typeface="Cambria Math" panose="02040503050406030204" pitchFamily="18" charset="0"/>
                </a:rPr>
                <m:t>𝑂</m:t>
              </m:r>
              <m:d>
                <m:dPr>
                  <m:ctrlPr>
                    <a:rPr lang="de-DE" sz="2700" b="0" i="1" kern="1200" smtClean="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</m:d>
              <m:r>
                <a:rPr lang="de-DE" sz="2700" b="0" i="1" kern="1200" smtClean="0">
                  <a:latin typeface="Cambria Math" panose="02040503050406030204" pitchFamily="18" charset="0"/>
                </a:rPr>
                <m:t>h</m:t>
              </m:r>
              <m:r>
                <a:rPr lang="de-DE" sz="2700" b="0" i="1" kern="1200" smtClean="0">
                  <a:latin typeface="Cambria Math" panose="02040503050406030204" pitchFamily="18" charset="0"/>
                </a:rPr>
                <m:t>−</m:t>
              </m:r>
              <m:r>
                <a:rPr lang="de-DE" sz="2700" b="0" i="1" kern="1200" smtClean="0">
                  <a:latin typeface="Cambria Math" panose="02040503050406030204" pitchFamily="18" charset="0"/>
                </a:rPr>
                <m:t>𝑂</m:t>
              </m:r>
              <m:d>
                <m:dPr>
                  <m:ctrlPr>
                    <a:rPr lang="de-DE" sz="2700" b="0" i="1" kern="1200" smtClean="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de-DE" sz="2700" b="0" i="1" kern="1200" smtClean="0">
                      <a:latin typeface="Cambria Math" panose="02040503050406030204" pitchFamily="18" charset="0"/>
                    </a:rPr>
                    <m:t>1000</m:t>
                  </m:r>
                </m:e>
              </m:d>
              <m:r>
                <a:rPr lang="de-DE" sz="2700" b="0" i="1" kern="1200" smtClean="0">
                  <a:latin typeface="Cambria Math" panose="02040503050406030204" pitchFamily="18" charset="0"/>
                </a:rPr>
                <m:t>h</m:t>
              </m:r>
            </m:oMath>
          </a14:m>
          <a:endParaRPr lang="de-DE" sz="2700" i="1" kern="1200" dirty="0"/>
        </a:p>
      </dsp:txBody>
      <dsp:txXfrm>
        <a:off x="0" y="2723359"/>
        <a:ext cx="4792338" cy="9418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6F7D5-1FAE-46A9-B705-A296FA74C967}">
      <dsp:nvSpPr>
        <dsp:cNvPr id="0" name=""/>
        <dsp:cNvSpPr/>
      </dsp:nvSpPr>
      <dsp:spPr>
        <a:xfrm>
          <a:off x="-5956443" y="-911484"/>
          <a:ext cx="7090901" cy="7090901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2DD9E-6E85-4D75-85A1-00BAA0E2EBBD}">
      <dsp:nvSpPr>
        <dsp:cNvPr id="0" name=""/>
        <dsp:cNvSpPr/>
      </dsp:nvSpPr>
      <dsp:spPr>
        <a:xfrm>
          <a:off x="495788" y="329140"/>
          <a:ext cx="8453864" cy="658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84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Observation </a:t>
          </a:r>
          <a:r>
            <a:rPr lang="de-DE" sz="1900" kern="1200" dirty="0" err="1"/>
            <a:t>challenge</a:t>
          </a:r>
          <a:r>
            <a:rPr lang="de-DE" sz="1900" kern="1200" dirty="0"/>
            <a:t> </a:t>
          </a:r>
          <a:r>
            <a:rPr lang="de-DE" sz="1900" kern="1200" dirty="0" err="1"/>
            <a:t>theoretical</a:t>
          </a:r>
          <a:r>
            <a:rPr lang="de-DE" sz="1900" kern="1200" dirty="0"/>
            <a:t> </a:t>
          </a:r>
          <a:r>
            <a:rPr lang="de-DE" sz="1900" kern="1200" dirty="0" err="1"/>
            <a:t>models</a:t>
          </a:r>
          <a:endParaRPr lang="de-DE" sz="1900" kern="1200" dirty="0"/>
        </a:p>
      </dsp:txBody>
      <dsp:txXfrm>
        <a:off x="495788" y="329140"/>
        <a:ext cx="8453864" cy="658702"/>
      </dsp:txXfrm>
    </dsp:sp>
    <dsp:sp modelId="{1A43DCDE-5344-4D5A-8250-F71F3871405A}">
      <dsp:nvSpPr>
        <dsp:cNvPr id="0" name=""/>
        <dsp:cNvSpPr/>
      </dsp:nvSpPr>
      <dsp:spPr>
        <a:xfrm>
          <a:off x="84099" y="246802"/>
          <a:ext cx="823377" cy="823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BD70F-F77E-4567-BDDA-F6A1B4FBCB81}">
      <dsp:nvSpPr>
        <dsp:cNvPr id="0" name=""/>
        <dsp:cNvSpPr/>
      </dsp:nvSpPr>
      <dsp:spPr>
        <a:xfrm>
          <a:off x="967795" y="1316877"/>
          <a:ext cx="7981857" cy="658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84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 err="1"/>
            <a:t>Complex</a:t>
          </a:r>
          <a:r>
            <a:rPr lang="de-DE" sz="1900" kern="1200" dirty="0"/>
            <a:t> </a:t>
          </a:r>
          <a:r>
            <a:rPr lang="de-DE" sz="1900" kern="1200" dirty="0" err="1"/>
            <a:t>anisotropic</a:t>
          </a:r>
          <a:r>
            <a:rPr lang="de-DE" sz="1900" kern="1200" dirty="0"/>
            <a:t> (</a:t>
          </a:r>
          <a:r>
            <a:rPr lang="de-DE" sz="1900" kern="1200" dirty="0" err="1"/>
            <a:t>space</a:t>
          </a:r>
          <a:r>
            <a:rPr lang="de-DE" sz="1900" kern="1200" dirty="0"/>
            <a:t> </a:t>
          </a:r>
          <a:r>
            <a:rPr lang="de-DE" sz="1900" kern="1200" dirty="0" err="1"/>
            <a:t>dependent</a:t>
          </a:r>
          <a:r>
            <a:rPr lang="de-DE" sz="1900" kern="1200" dirty="0"/>
            <a:t>) </a:t>
          </a:r>
          <a:r>
            <a:rPr lang="de-DE" sz="1900" kern="1200" dirty="0" err="1"/>
            <a:t>diffusion</a:t>
          </a:r>
          <a:r>
            <a:rPr lang="de-DE" sz="1900" kern="1200" dirty="0"/>
            <a:t> </a:t>
          </a:r>
          <a:r>
            <a:rPr lang="de-DE" sz="1900" kern="1200" dirty="0" err="1"/>
            <a:t>tensors</a:t>
          </a:r>
          <a:r>
            <a:rPr lang="de-DE" sz="1900" kern="1200" dirty="0"/>
            <a:t>, </a:t>
          </a:r>
          <a:r>
            <a:rPr lang="de-DE" sz="1900" kern="1200" dirty="0" err="1"/>
            <a:t>advection</a:t>
          </a:r>
          <a:r>
            <a:rPr lang="de-DE" sz="1900" kern="1200" dirty="0"/>
            <a:t> and </a:t>
          </a:r>
          <a:r>
            <a:rPr lang="de-DE" sz="1900" kern="1200" dirty="0" err="1"/>
            <a:t>interaction</a:t>
          </a:r>
          <a:r>
            <a:rPr lang="de-DE" sz="1900" kern="1200" dirty="0"/>
            <a:t> </a:t>
          </a:r>
          <a:r>
            <a:rPr lang="de-DE" sz="1900" kern="1200" dirty="0" err="1"/>
            <a:t>models</a:t>
          </a:r>
          <a:r>
            <a:rPr lang="de-DE" sz="1900" kern="1200" dirty="0"/>
            <a:t> </a:t>
          </a:r>
          <a:r>
            <a:rPr lang="de-DE" sz="1900" kern="1200" dirty="0" err="1"/>
            <a:t>are</a:t>
          </a:r>
          <a:r>
            <a:rPr lang="de-DE" sz="1900" kern="1200" dirty="0"/>
            <a:t> </a:t>
          </a:r>
          <a:r>
            <a:rPr lang="de-DE" sz="1900" kern="1200" dirty="0" err="1"/>
            <a:t>needed</a:t>
          </a:r>
          <a:endParaRPr lang="de-DE" sz="1900" kern="1200" dirty="0"/>
        </a:p>
      </dsp:txBody>
      <dsp:txXfrm>
        <a:off x="967795" y="1316877"/>
        <a:ext cx="7981857" cy="658702"/>
      </dsp:txXfrm>
    </dsp:sp>
    <dsp:sp modelId="{D46B606A-B109-467B-B87A-B2E21A6C079D}">
      <dsp:nvSpPr>
        <dsp:cNvPr id="0" name=""/>
        <dsp:cNvSpPr/>
      </dsp:nvSpPr>
      <dsp:spPr>
        <a:xfrm>
          <a:off x="556106" y="1234540"/>
          <a:ext cx="823377" cy="823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2D0A17-4F15-413B-85DA-C1398F825A14}">
      <dsp:nvSpPr>
        <dsp:cNvPr id="0" name=""/>
        <dsp:cNvSpPr/>
      </dsp:nvSpPr>
      <dsp:spPr>
        <a:xfrm>
          <a:off x="1112663" y="2304615"/>
          <a:ext cx="7836989" cy="65870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84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 err="1"/>
            <a:t>CRPropa</a:t>
          </a:r>
          <a:r>
            <a:rPr lang="de-DE" sz="1900" kern="1200" dirty="0"/>
            <a:t> 3.1 </a:t>
          </a:r>
          <a:r>
            <a:rPr lang="de-DE" sz="1900" kern="1200" dirty="0" err="1"/>
            <a:t>uses</a:t>
          </a:r>
          <a:r>
            <a:rPr lang="de-DE" sz="1900" kern="1200" dirty="0"/>
            <a:t> </a:t>
          </a:r>
          <a:r>
            <a:rPr lang="de-DE" sz="1900" kern="1200" dirty="0" err="1"/>
            <a:t>anisotropic</a:t>
          </a:r>
          <a:r>
            <a:rPr lang="de-DE" sz="1900" kern="1200" dirty="0"/>
            <a:t> </a:t>
          </a:r>
          <a:r>
            <a:rPr lang="de-DE" sz="1900" kern="1200" dirty="0" err="1"/>
            <a:t>diffusion</a:t>
          </a:r>
          <a:r>
            <a:rPr lang="de-DE" sz="1900" kern="1200" dirty="0"/>
            <a:t> </a:t>
          </a:r>
          <a:r>
            <a:rPr lang="de-DE" sz="1900" kern="1200" dirty="0" err="1"/>
            <a:t>tensors</a:t>
          </a:r>
          <a:r>
            <a:rPr lang="de-DE" sz="1900" kern="1200" dirty="0"/>
            <a:t> in </a:t>
          </a:r>
          <a:r>
            <a:rPr lang="de-DE" sz="1900" kern="1200" dirty="0" err="1"/>
            <a:t>arbitrary</a:t>
          </a:r>
          <a:r>
            <a:rPr lang="de-DE" sz="1900" kern="1200" dirty="0"/>
            <a:t> </a:t>
          </a:r>
          <a:r>
            <a:rPr lang="de-DE" sz="1900" kern="1200" dirty="0" err="1"/>
            <a:t>background</a:t>
          </a:r>
          <a:r>
            <a:rPr lang="de-DE" sz="1900" kern="1200" dirty="0"/>
            <a:t> </a:t>
          </a:r>
          <a:r>
            <a:rPr lang="de-DE" sz="1900" kern="1200" dirty="0" err="1"/>
            <a:t>fields</a:t>
          </a:r>
          <a:r>
            <a:rPr lang="de-DE" sz="1900" kern="1200" dirty="0"/>
            <a:t>. Simple </a:t>
          </a:r>
          <a:r>
            <a:rPr lang="de-DE" sz="1900" kern="1200" dirty="0" err="1"/>
            <a:t>advection</a:t>
          </a:r>
          <a:r>
            <a:rPr lang="de-DE" sz="1900" kern="1200" dirty="0"/>
            <a:t> </a:t>
          </a:r>
          <a:r>
            <a:rPr lang="de-DE" sz="1900" kern="1200" dirty="0" err="1"/>
            <a:t>models</a:t>
          </a:r>
          <a:r>
            <a:rPr lang="de-DE" sz="1900" kern="1200" dirty="0"/>
            <a:t> </a:t>
          </a:r>
          <a:r>
            <a:rPr lang="de-DE" sz="1900" kern="1200" dirty="0" err="1"/>
            <a:t>are</a:t>
          </a:r>
          <a:r>
            <a:rPr lang="de-DE" sz="1900" kern="1200" dirty="0"/>
            <a:t> also </a:t>
          </a:r>
          <a:r>
            <a:rPr lang="de-DE" sz="1900" kern="1200" dirty="0" err="1"/>
            <a:t>included</a:t>
          </a:r>
          <a:r>
            <a:rPr lang="de-DE" sz="1900" kern="1200" dirty="0"/>
            <a:t>.</a:t>
          </a:r>
        </a:p>
      </dsp:txBody>
      <dsp:txXfrm>
        <a:off x="1112663" y="2304615"/>
        <a:ext cx="7836989" cy="658702"/>
      </dsp:txXfrm>
    </dsp:sp>
    <dsp:sp modelId="{9FEAA51C-99A1-4FCD-871E-9E8FD9ACF3F7}">
      <dsp:nvSpPr>
        <dsp:cNvPr id="0" name=""/>
        <dsp:cNvSpPr/>
      </dsp:nvSpPr>
      <dsp:spPr>
        <a:xfrm>
          <a:off x="700974" y="2222277"/>
          <a:ext cx="823377" cy="823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107AB-616A-4BB2-B1BA-60DB77408A93}">
      <dsp:nvSpPr>
        <dsp:cNvPr id="0" name=""/>
        <dsp:cNvSpPr/>
      </dsp:nvSpPr>
      <dsp:spPr>
        <a:xfrm>
          <a:off x="967795" y="3292352"/>
          <a:ext cx="7981857" cy="65870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84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 err="1"/>
            <a:t>CRPropa</a:t>
          </a:r>
          <a:r>
            <a:rPr lang="de-DE" sz="1900" kern="1200" dirty="0"/>
            <a:t> 3.1 </a:t>
          </a:r>
          <a:r>
            <a:rPr lang="de-DE" sz="1900" kern="1200" dirty="0" err="1"/>
            <a:t>uses</a:t>
          </a:r>
          <a:r>
            <a:rPr lang="de-DE" sz="1900" kern="1200" dirty="0"/>
            <a:t> SDE </a:t>
          </a:r>
          <a:r>
            <a:rPr lang="de-DE" sz="1900" kern="1200" dirty="0" err="1"/>
            <a:t>and</a:t>
          </a:r>
          <a:r>
            <a:rPr lang="de-DE" sz="1900" kern="1200" dirty="0"/>
            <a:t> </a:t>
          </a:r>
          <a:r>
            <a:rPr lang="de-DE" sz="1900" kern="1200" dirty="0" err="1"/>
            <a:t>is</a:t>
          </a:r>
          <a:r>
            <a:rPr lang="de-DE" sz="1900" kern="1200" dirty="0"/>
            <a:t> </a:t>
          </a:r>
          <a:r>
            <a:rPr lang="de-DE" sz="1900" kern="1200" dirty="0" err="1"/>
            <a:t>therefore</a:t>
          </a:r>
          <a:r>
            <a:rPr lang="de-DE" sz="1900" kern="1200" dirty="0"/>
            <a:t> trivial </a:t>
          </a:r>
          <a:r>
            <a:rPr lang="de-DE" sz="1900" kern="1200" dirty="0" err="1"/>
            <a:t>to</a:t>
          </a:r>
          <a:r>
            <a:rPr lang="de-DE" sz="1900" kern="1200" dirty="0"/>
            <a:t> </a:t>
          </a:r>
          <a:r>
            <a:rPr lang="de-DE" sz="1900" kern="1200" dirty="0" err="1"/>
            <a:t>parallelize</a:t>
          </a:r>
          <a:r>
            <a:rPr lang="de-DE" sz="1900" kern="1200" dirty="0"/>
            <a:t> on </a:t>
          </a:r>
          <a:r>
            <a:rPr lang="de-DE" sz="1900" kern="1200" dirty="0" err="1"/>
            <a:t>huge</a:t>
          </a:r>
          <a:r>
            <a:rPr lang="de-DE" sz="1900" kern="1200" dirty="0"/>
            <a:t> Clusters</a:t>
          </a:r>
        </a:p>
      </dsp:txBody>
      <dsp:txXfrm>
        <a:off x="967795" y="3292352"/>
        <a:ext cx="7981857" cy="658702"/>
      </dsp:txXfrm>
    </dsp:sp>
    <dsp:sp modelId="{E53D0842-0492-4289-9499-4000647C25A9}">
      <dsp:nvSpPr>
        <dsp:cNvPr id="0" name=""/>
        <dsp:cNvSpPr/>
      </dsp:nvSpPr>
      <dsp:spPr>
        <a:xfrm>
          <a:off x="556106" y="3210014"/>
          <a:ext cx="823377" cy="823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09E11-6A2C-4586-A58B-8DD7C0CE519D}">
      <dsp:nvSpPr>
        <dsp:cNvPr id="0" name=""/>
        <dsp:cNvSpPr/>
      </dsp:nvSpPr>
      <dsp:spPr>
        <a:xfrm>
          <a:off x="495788" y="4280090"/>
          <a:ext cx="8453864" cy="65870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84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Not </a:t>
          </a:r>
          <a:r>
            <a:rPr lang="de-DE" sz="1900" kern="1200" dirty="0" err="1"/>
            <a:t>yet</a:t>
          </a:r>
          <a:r>
            <a:rPr lang="de-DE" sz="1900" kern="1200" dirty="0"/>
            <a:t> a </a:t>
          </a:r>
          <a:r>
            <a:rPr lang="de-DE" sz="1900" kern="1200" dirty="0" err="1"/>
            <a:t>finished</a:t>
          </a:r>
          <a:r>
            <a:rPr lang="de-DE" sz="1900" kern="1200" dirty="0"/>
            <a:t> ‚Out-</a:t>
          </a:r>
          <a:r>
            <a:rPr lang="de-DE" sz="1900" kern="1200" dirty="0" err="1"/>
            <a:t>of</a:t>
          </a:r>
          <a:r>
            <a:rPr lang="de-DE" sz="1900" kern="1200" dirty="0"/>
            <a:t>-</a:t>
          </a:r>
          <a:r>
            <a:rPr lang="de-DE" sz="1900" kern="1200" dirty="0" err="1"/>
            <a:t>the</a:t>
          </a:r>
          <a:r>
            <a:rPr lang="de-DE" sz="1900" kern="1200" dirty="0"/>
            <a:t>-box-solution‘ like GALPROP, …</a:t>
          </a:r>
          <a:br>
            <a:rPr lang="de-DE" sz="1900" kern="1200" dirty="0"/>
          </a:br>
          <a:r>
            <a:rPr lang="de-DE" sz="1900" kern="1200" dirty="0"/>
            <a:t>…but easy </a:t>
          </a:r>
          <a:r>
            <a:rPr lang="de-DE" sz="1900" kern="1200" dirty="0" err="1"/>
            <a:t>to</a:t>
          </a:r>
          <a:r>
            <a:rPr lang="de-DE" sz="1900" kern="1200" dirty="0"/>
            <a:t> </a:t>
          </a:r>
          <a:r>
            <a:rPr lang="de-DE" sz="1900" kern="1200" dirty="0" err="1"/>
            <a:t>extend</a:t>
          </a:r>
          <a:r>
            <a:rPr lang="de-DE" sz="1900" kern="1200" dirty="0"/>
            <a:t> </a:t>
          </a:r>
          <a:r>
            <a:rPr lang="de-DE" sz="1900" kern="1200" dirty="0" err="1"/>
            <a:t>to</a:t>
          </a:r>
          <a:r>
            <a:rPr lang="de-DE" sz="1900" kern="1200" dirty="0"/>
            <a:t> fit </a:t>
          </a:r>
          <a:r>
            <a:rPr lang="de-DE" sz="1900" kern="1200" dirty="0" err="1"/>
            <a:t>your</a:t>
          </a:r>
          <a:r>
            <a:rPr lang="de-DE" sz="1900" kern="1200" dirty="0"/>
            <a:t> </a:t>
          </a:r>
          <a:r>
            <a:rPr lang="de-DE" sz="1900" kern="1200" dirty="0" err="1"/>
            <a:t>needs</a:t>
          </a:r>
          <a:r>
            <a:rPr lang="de-DE" sz="1900" kern="1200" dirty="0"/>
            <a:t>.</a:t>
          </a:r>
        </a:p>
      </dsp:txBody>
      <dsp:txXfrm>
        <a:off x="495788" y="4280090"/>
        <a:ext cx="8453864" cy="658702"/>
      </dsp:txXfrm>
    </dsp:sp>
    <dsp:sp modelId="{408FAA61-3E8C-4689-BD26-D28E3C1F83FF}">
      <dsp:nvSpPr>
        <dsp:cNvPr id="0" name=""/>
        <dsp:cNvSpPr/>
      </dsp:nvSpPr>
      <dsp:spPr>
        <a:xfrm>
          <a:off x="84099" y="4197752"/>
          <a:ext cx="823377" cy="823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6F7D5-1FAE-46A9-B705-A296FA74C967}">
      <dsp:nvSpPr>
        <dsp:cNvPr id="0" name=""/>
        <dsp:cNvSpPr/>
      </dsp:nvSpPr>
      <dsp:spPr>
        <a:xfrm>
          <a:off x="-5954939" y="-911484"/>
          <a:ext cx="7090901" cy="7090901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2DD9E-6E85-4D75-85A1-00BAA0E2EBBD}">
      <dsp:nvSpPr>
        <dsp:cNvPr id="0" name=""/>
        <dsp:cNvSpPr/>
      </dsp:nvSpPr>
      <dsp:spPr>
        <a:xfrm>
          <a:off x="731189" y="526793"/>
          <a:ext cx="8219968" cy="10535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2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Quantitative </a:t>
          </a:r>
          <a:r>
            <a:rPr lang="de-DE" sz="2300" kern="1200" dirty="0" err="1"/>
            <a:t>investigation</a:t>
          </a:r>
          <a:r>
            <a:rPr lang="de-DE" sz="2300" kern="1200" dirty="0"/>
            <a:t> </a:t>
          </a:r>
          <a:r>
            <a:rPr lang="de-DE" sz="2300" kern="1200" dirty="0" err="1"/>
            <a:t>of</a:t>
          </a:r>
          <a:r>
            <a:rPr lang="de-DE" sz="2300" kern="1200" dirty="0"/>
            <a:t> </a:t>
          </a:r>
          <a:r>
            <a:rPr lang="de-DE" sz="2300" kern="1200" dirty="0" err="1"/>
            <a:t>anisotropy</a:t>
          </a:r>
          <a:r>
            <a:rPr lang="de-DE" sz="2300" kern="1200" dirty="0"/>
            <a:t>, </a:t>
          </a:r>
          <a:r>
            <a:rPr lang="de-DE" sz="2300" kern="1200" dirty="0" err="1"/>
            <a:t>composition</a:t>
          </a:r>
          <a:r>
            <a:rPr lang="de-DE" sz="2300" kern="1200" dirty="0"/>
            <a:t> </a:t>
          </a:r>
          <a:r>
            <a:rPr lang="de-DE" sz="2300" kern="1200" dirty="0" err="1"/>
            <a:t>and</a:t>
          </a:r>
          <a:r>
            <a:rPr lang="de-DE" sz="2300" kern="1200" dirty="0"/>
            <a:t> </a:t>
          </a:r>
          <a:r>
            <a:rPr lang="de-DE" sz="2300" kern="1200" dirty="0" err="1"/>
            <a:t>spectrum</a:t>
          </a:r>
          <a:r>
            <a:rPr lang="de-DE" sz="2300" kern="1200" dirty="0"/>
            <a:t> </a:t>
          </a:r>
          <a:r>
            <a:rPr lang="de-DE" sz="2300" kern="1200" dirty="0" err="1"/>
            <a:t>with</a:t>
          </a:r>
          <a:r>
            <a:rPr lang="de-DE" sz="2300" kern="1200" dirty="0"/>
            <a:t> </a:t>
          </a:r>
          <a:r>
            <a:rPr lang="de-DE" sz="2300" kern="1200" dirty="0" err="1"/>
            <a:t>realistic</a:t>
          </a:r>
          <a:r>
            <a:rPr lang="de-DE" sz="2300" kern="1200" dirty="0"/>
            <a:t> </a:t>
          </a:r>
          <a:r>
            <a:rPr lang="de-DE" sz="2300" kern="1200" dirty="0" err="1"/>
            <a:t>magnetic</a:t>
          </a:r>
          <a:r>
            <a:rPr lang="de-DE" sz="2300" kern="1200" dirty="0"/>
            <a:t> </a:t>
          </a:r>
          <a:r>
            <a:rPr lang="de-DE" sz="2300" kern="1200" dirty="0" err="1"/>
            <a:t>field</a:t>
          </a:r>
          <a:r>
            <a:rPr lang="de-DE" sz="2300" kern="1200" dirty="0"/>
            <a:t>/</a:t>
          </a:r>
          <a:r>
            <a:rPr lang="de-DE" sz="2300" kern="1200" dirty="0" err="1"/>
            <a:t>diffusion</a:t>
          </a:r>
          <a:r>
            <a:rPr lang="de-DE" sz="2300" kern="1200" dirty="0"/>
            <a:t> </a:t>
          </a:r>
          <a:r>
            <a:rPr lang="de-DE" sz="2300" kern="1200" dirty="0" err="1"/>
            <a:t>tensor</a:t>
          </a:r>
          <a:endParaRPr lang="de-DE" sz="2300" kern="1200" dirty="0"/>
        </a:p>
      </dsp:txBody>
      <dsp:txXfrm>
        <a:off x="731189" y="526793"/>
        <a:ext cx="8219968" cy="1053586"/>
      </dsp:txXfrm>
    </dsp:sp>
    <dsp:sp modelId="{1A43DCDE-5344-4D5A-8250-F71F3871405A}">
      <dsp:nvSpPr>
        <dsp:cNvPr id="0" name=""/>
        <dsp:cNvSpPr/>
      </dsp:nvSpPr>
      <dsp:spPr>
        <a:xfrm>
          <a:off x="72697" y="395094"/>
          <a:ext cx="1316983" cy="1316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0F170-F077-455A-BBF3-2EC8E87E5D69}">
      <dsp:nvSpPr>
        <dsp:cNvPr id="0" name=""/>
        <dsp:cNvSpPr/>
      </dsp:nvSpPr>
      <dsp:spPr>
        <a:xfrm>
          <a:off x="1114167" y="2107173"/>
          <a:ext cx="7836989" cy="1053586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2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 err="1"/>
            <a:t>Realistic</a:t>
          </a:r>
          <a:r>
            <a:rPr lang="de-DE" sz="2300" kern="1200" dirty="0"/>
            <a:t> </a:t>
          </a:r>
          <a:r>
            <a:rPr lang="de-DE" sz="2300" kern="1200" dirty="0" err="1"/>
            <a:t>neutrino</a:t>
          </a:r>
          <a:r>
            <a:rPr lang="de-DE" sz="2300" kern="1200" dirty="0"/>
            <a:t> and </a:t>
          </a:r>
          <a:r>
            <a:rPr lang="de-DE" sz="2300" kern="1200" dirty="0" err="1"/>
            <a:t>gamma</a:t>
          </a:r>
          <a:r>
            <a:rPr lang="de-DE" sz="2300" kern="1200" dirty="0"/>
            <a:t> </a:t>
          </a:r>
          <a:r>
            <a:rPr lang="de-DE" sz="2300" kern="1200" dirty="0" err="1"/>
            <a:t>maps</a:t>
          </a:r>
          <a:r>
            <a:rPr lang="de-DE" sz="2300" kern="1200" dirty="0"/>
            <a:t> </a:t>
          </a:r>
          <a:r>
            <a:rPr lang="de-DE" sz="2300" kern="1200" dirty="0" err="1"/>
            <a:t>for</a:t>
          </a:r>
          <a:r>
            <a:rPr lang="de-DE" sz="2300" kern="1200" dirty="0"/>
            <a:t> </a:t>
          </a:r>
          <a:r>
            <a:rPr lang="de-DE" sz="2300" kern="1200" dirty="0" err="1"/>
            <a:t>the</a:t>
          </a:r>
          <a:r>
            <a:rPr lang="de-DE" sz="2300" kern="1200" dirty="0"/>
            <a:t> Galaxy (</a:t>
          </a:r>
          <a:r>
            <a:rPr lang="de-DE" sz="2300" kern="1200" dirty="0" err="1"/>
            <a:t>once</a:t>
          </a:r>
          <a:r>
            <a:rPr lang="de-DE" sz="2300" kern="1200" dirty="0"/>
            <a:t> </a:t>
          </a:r>
          <a:r>
            <a:rPr lang="de-DE" sz="2300" kern="1200" dirty="0" err="1"/>
            <a:t>hadron-hadron</a:t>
          </a:r>
          <a:r>
            <a:rPr lang="de-DE" sz="2300" kern="1200" dirty="0"/>
            <a:t> </a:t>
          </a:r>
          <a:r>
            <a:rPr lang="de-DE" sz="2300" kern="1200" dirty="0" err="1"/>
            <a:t>interactions</a:t>
          </a:r>
          <a:r>
            <a:rPr lang="de-DE" sz="2300" kern="1200" dirty="0"/>
            <a:t> </a:t>
          </a:r>
          <a:r>
            <a:rPr lang="de-DE" sz="2300" kern="1200" dirty="0" err="1"/>
            <a:t>have</a:t>
          </a:r>
          <a:r>
            <a:rPr lang="de-DE" sz="2300" kern="1200" dirty="0"/>
            <a:t> </a:t>
          </a:r>
          <a:r>
            <a:rPr lang="de-DE" sz="2300" kern="1200" dirty="0" err="1"/>
            <a:t>been</a:t>
          </a:r>
          <a:r>
            <a:rPr lang="de-DE" sz="2300" kern="1200" dirty="0"/>
            <a:t> </a:t>
          </a:r>
          <a:r>
            <a:rPr lang="de-DE" sz="2300" kern="1200" dirty="0" err="1"/>
            <a:t>implemented</a:t>
          </a:r>
          <a:r>
            <a:rPr lang="de-DE" sz="2300" kern="1200" dirty="0"/>
            <a:t>)</a:t>
          </a:r>
        </a:p>
      </dsp:txBody>
      <dsp:txXfrm>
        <a:off x="1114167" y="2107173"/>
        <a:ext cx="7836989" cy="1053586"/>
      </dsp:txXfrm>
    </dsp:sp>
    <dsp:sp modelId="{CE317B11-14B7-44BF-9247-AD509CA9F4F6}">
      <dsp:nvSpPr>
        <dsp:cNvPr id="0" name=""/>
        <dsp:cNvSpPr/>
      </dsp:nvSpPr>
      <dsp:spPr>
        <a:xfrm>
          <a:off x="455676" y="1975474"/>
          <a:ext cx="1316983" cy="1316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002BD-542A-4373-8841-0433363E2CE3}">
      <dsp:nvSpPr>
        <dsp:cNvPr id="0" name=""/>
        <dsp:cNvSpPr/>
      </dsp:nvSpPr>
      <dsp:spPr>
        <a:xfrm>
          <a:off x="731189" y="3687553"/>
          <a:ext cx="8219968" cy="105358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2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Investigation </a:t>
          </a:r>
          <a:r>
            <a:rPr lang="de-DE" sz="2300" kern="1200" dirty="0" err="1"/>
            <a:t>of</a:t>
          </a:r>
          <a:r>
            <a:rPr lang="de-DE" sz="2300" kern="1200" dirty="0"/>
            <a:t> Fermi </a:t>
          </a:r>
          <a:r>
            <a:rPr lang="de-DE" sz="2300" kern="1200" dirty="0" err="1"/>
            <a:t>bubbles</a:t>
          </a:r>
          <a:r>
            <a:rPr lang="de-DE" sz="2300" kern="1200" dirty="0"/>
            <a:t> and WMAP </a:t>
          </a:r>
          <a:r>
            <a:rPr lang="de-DE" sz="2300" kern="1200" dirty="0" err="1"/>
            <a:t>haze</a:t>
          </a:r>
          <a:r>
            <a:rPr lang="de-DE" sz="2300" kern="1200" dirty="0"/>
            <a:t> </a:t>
          </a:r>
          <a:r>
            <a:rPr lang="de-DE" sz="2300" kern="1200" dirty="0" err="1"/>
            <a:t>possible</a:t>
          </a:r>
          <a:r>
            <a:rPr lang="de-DE" sz="2300" kern="1200" dirty="0"/>
            <a:t>, </a:t>
          </a:r>
          <a:r>
            <a:rPr lang="de-DE" sz="2300" kern="1200" dirty="0" err="1"/>
            <a:t>with</a:t>
          </a:r>
          <a:r>
            <a:rPr lang="de-DE" sz="2300" kern="1200" dirty="0"/>
            <a:t> </a:t>
          </a:r>
          <a:r>
            <a:rPr lang="de-DE" sz="2300" kern="1200" dirty="0" err="1"/>
            <a:t>precise</a:t>
          </a:r>
          <a:r>
            <a:rPr lang="de-DE" sz="2300" kern="1200" dirty="0"/>
            <a:t> </a:t>
          </a:r>
          <a:r>
            <a:rPr lang="de-DE" sz="2300" kern="1200" dirty="0" err="1"/>
            <a:t>calculation</a:t>
          </a:r>
          <a:r>
            <a:rPr lang="de-DE" sz="2300" kern="1200" dirty="0"/>
            <a:t> </a:t>
          </a:r>
          <a:r>
            <a:rPr lang="de-DE" sz="2300" kern="1200" dirty="0" err="1"/>
            <a:t>of</a:t>
          </a:r>
          <a:r>
            <a:rPr lang="de-DE" sz="2300" kern="1200" dirty="0"/>
            <a:t> </a:t>
          </a:r>
          <a:r>
            <a:rPr lang="de-DE" sz="2300" kern="1200" dirty="0" err="1"/>
            <a:t>implied</a:t>
          </a:r>
          <a:r>
            <a:rPr lang="de-DE" sz="2300" kern="1200" dirty="0"/>
            <a:t> </a:t>
          </a:r>
          <a:r>
            <a:rPr lang="de-DE" sz="2300" kern="1200" dirty="0" err="1"/>
            <a:t>neutrino</a:t>
          </a:r>
          <a:r>
            <a:rPr lang="de-DE" sz="2300" kern="1200" dirty="0"/>
            <a:t> </a:t>
          </a:r>
          <a:r>
            <a:rPr lang="de-DE" sz="2300" kern="1200" dirty="0" err="1"/>
            <a:t>signatures</a:t>
          </a:r>
          <a:endParaRPr lang="de-DE" sz="2300" kern="1200" dirty="0"/>
        </a:p>
      </dsp:txBody>
      <dsp:txXfrm>
        <a:off x="731189" y="3687553"/>
        <a:ext cx="8219968" cy="1053586"/>
      </dsp:txXfrm>
    </dsp:sp>
    <dsp:sp modelId="{D86C9D15-2479-41D5-88E2-4F3BA480AA51}">
      <dsp:nvSpPr>
        <dsp:cNvPr id="0" name=""/>
        <dsp:cNvSpPr/>
      </dsp:nvSpPr>
      <dsp:spPr>
        <a:xfrm>
          <a:off x="72697" y="3555854"/>
          <a:ext cx="1316983" cy="1316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B23EEE-A4A4-4C3E-B7A1-257ECB686FD6}">
      <dsp:nvSpPr>
        <dsp:cNvPr id="0" name=""/>
        <dsp:cNvSpPr/>
      </dsp:nvSpPr>
      <dsp:spPr>
        <a:xfrm>
          <a:off x="515133" y="588541"/>
          <a:ext cx="2784760" cy="3276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F7339-6176-4C09-9872-6E68A53B0A29}">
      <dsp:nvSpPr>
        <dsp:cNvPr id="0" name=""/>
        <dsp:cNvSpPr/>
      </dsp:nvSpPr>
      <dsp:spPr>
        <a:xfrm>
          <a:off x="515133" y="711581"/>
          <a:ext cx="204578" cy="2045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04037-6312-4C27-AFDE-B851CF780FD6}">
      <dsp:nvSpPr>
        <dsp:cNvPr id="0" name=""/>
        <dsp:cNvSpPr/>
      </dsp:nvSpPr>
      <dsp:spPr>
        <a:xfrm>
          <a:off x="515133" y="0"/>
          <a:ext cx="2784760" cy="58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 dirty="0" err="1"/>
            <a:t>Nucleons</a:t>
          </a:r>
          <a:endParaRPr lang="de-DE" sz="3000" kern="1200" dirty="0"/>
        </a:p>
      </dsp:txBody>
      <dsp:txXfrm>
        <a:off x="515133" y="0"/>
        <a:ext cx="2784760" cy="588541"/>
      </dsp:txXfrm>
    </dsp:sp>
    <dsp:sp modelId="{53EE6FB7-F113-4F4D-A5C9-13D961AFA98B}">
      <dsp:nvSpPr>
        <dsp:cNvPr id="0" name=""/>
        <dsp:cNvSpPr/>
      </dsp:nvSpPr>
      <dsp:spPr>
        <a:xfrm>
          <a:off x="515133" y="1188448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E6C55-527A-4E90-A173-A0270BEEBC56}">
      <dsp:nvSpPr>
        <dsp:cNvPr id="0" name=""/>
        <dsp:cNvSpPr/>
      </dsp:nvSpPr>
      <dsp:spPr>
        <a:xfrm>
          <a:off x="710066" y="1052304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ElectronPairProduction</a:t>
          </a:r>
          <a:r>
            <a:rPr lang="de-DE" sz="1800" kern="1200" dirty="0"/>
            <a:t> (Bethe </a:t>
          </a:r>
          <a:r>
            <a:rPr lang="de-DE" sz="1800" kern="1200" dirty="0" err="1"/>
            <a:t>Heitler</a:t>
          </a:r>
          <a:r>
            <a:rPr lang="de-DE" sz="1800" kern="1200" dirty="0"/>
            <a:t>)</a:t>
          </a:r>
        </a:p>
      </dsp:txBody>
      <dsp:txXfrm>
        <a:off x="710066" y="1052304"/>
        <a:ext cx="2589827" cy="476861"/>
      </dsp:txXfrm>
    </dsp:sp>
    <dsp:sp modelId="{7E10B410-6737-440C-BCF0-43C21A08ADBC}">
      <dsp:nvSpPr>
        <dsp:cNvPr id="0" name=""/>
        <dsp:cNvSpPr/>
      </dsp:nvSpPr>
      <dsp:spPr>
        <a:xfrm>
          <a:off x="515133" y="1665309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17038"/>
              <a:satOff val="-1136"/>
              <a:lumOff val="-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B2EDF-5FF8-4608-9353-A72C75F4A26E}">
      <dsp:nvSpPr>
        <dsp:cNvPr id="0" name=""/>
        <dsp:cNvSpPr/>
      </dsp:nvSpPr>
      <dsp:spPr>
        <a:xfrm>
          <a:off x="710066" y="1529165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PhotoPionProduction</a:t>
          </a:r>
          <a:endParaRPr lang="de-DE" sz="1800" kern="1200" dirty="0"/>
        </a:p>
      </dsp:txBody>
      <dsp:txXfrm>
        <a:off x="710066" y="1529165"/>
        <a:ext cx="2589827" cy="476861"/>
      </dsp:txXfrm>
    </dsp:sp>
    <dsp:sp modelId="{CC03EA55-CB33-4F2D-AB2D-A54E7E37202E}">
      <dsp:nvSpPr>
        <dsp:cNvPr id="0" name=""/>
        <dsp:cNvSpPr/>
      </dsp:nvSpPr>
      <dsp:spPr>
        <a:xfrm>
          <a:off x="515133" y="2142170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34077"/>
              <a:satOff val="-2273"/>
              <a:lumOff val="-8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34BF6-B57B-409B-AC0F-AADAE6C9F3E3}">
      <dsp:nvSpPr>
        <dsp:cNvPr id="0" name=""/>
        <dsp:cNvSpPr/>
      </dsp:nvSpPr>
      <dsp:spPr>
        <a:xfrm>
          <a:off x="710066" y="2006026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PhotoDisintegration</a:t>
          </a:r>
          <a:endParaRPr lang="de-DE" sz="1800" kern="1200" dirty="0"/>
        </a:p>
      </dsp:txBody>
      <dsp:txXfrm>
        <a:off x="710066" y="2006026"/>
        <a:ext cx="2589827" cy="476861"/>
      </dsp:txXfrm>
    </dsp:sp>
    <dsp:sp modelId="{99F85B59-3F53-4117-AAAC-E92E72940B0F}">
      <dsp:nvSpPr>
        <dsp:cNvPr id="0" name=""/>
        <dsp:cNvSpPr/>
      </dsp:nvSpPr>
      <dsp:spPr>
        <a:xfrm>
          <a:off x="515133" y="2619032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4562F-E9AD-4F04-9D59-94CEF28A468F}">
      <dsp:nvSpPr>
        <dsp:cNvPr id="0" name=""/>
        <dsp:cNvSpPr/>
      </dsp:nvSpPr>
      <dsp:spPr>
        <a:xfrm>
          <a:off x="710066" y="2482888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Nuclear</a:t>
          </a:r>
          <a:r>
            <a:rPr lang="de-DE" sz="1800" kern="1200" dirty="0"/>
            <a:t> </a:t>
          </a:r>
          <a:r>
            <a:rPr lang="de-DE" sz="1800" kern="1200" dirty="0" err="1"/>
            <a:t>Decay</a:t>
          </a:r>
          <a:endParaRPr lang="de-DE" sz="1800" kern="1200" dirty="0"/>
        </a:p>
      </dsp:txBody>
      <dsp:txXfrm>
        <a:off x="710066" y="2482888"/>
        <a:ext cx="2589827" cy="476861"/>
      </dsp:txXfrm>
    </dsp:sp>
    <dsp:sp modelId="{8E371EDF-F316-4E82-9CB6-2EF9FDFF6AEE}">
      <dsp:nvSpPr>
        <dsp:cNvPr id="0" name=""/>
        <dsp:cNvSpPr/>
      </dsp:nvSpPr>
      <dsp:spPr>
        <a:xfrm>
          <a:off x="3439132" y="588541"/>
          <a:ext cx="2784760" cy="327618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51EBB-CBE7-4956-8CC3-B4E9C35DD61D}">
      <dsp:nvSpPr>
        <dsp:cNvPr id="0" name=""/>
        <dsp:cNvSpPr/>
      </dsp:nvSpPr>
      <dsp:spPr>
        <a:xfrm>
          <a:off x="3439132" y="711581"/>
          <a:ext cx="204578" cy="2045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ACF5D-9E5A-4A7F-A9E6-71919BCE965C}">
      <dsp:nvSpPr>
        <dsp:cNvPr id="0" name=""/>
        <dsp:cNvSpPr/>
      </dsp:nvSpPr>
      <dsp:spPr>
        <a:xfrm>
          <a:off x="3439132" y="0"/>
          <a:ext cx="2784760" cy="58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 dirty="0"/>
            <a:t>Electro-</a:t>
          </a:r>
          <a:r>
            <a:rPr lang="de-DE" sz="3000" kern="1200" dirty="0" err="1"/>
            <a:t>Magnetic</a:t>
          </a:r>
          <a:endParaRPr lang="de-DE" sz="3000" kern="1200" dirty="0"/>
        </a:p>
      </dsp:txBody>
      <dsp:txXfrm>
        <a:off x="3439132" y="0"/>
        <a:ext cx="2784760" cy="588541"/>
      </dsp:txXfrm>
    </dsp:sp>
    <dsp:sp modelId="{C1C69E6F-52CC-4A51-9D82-1DFB437AF624}">
      <dsp:nvSpPr>
        <dsp:cNvPr id="0" name=""/>
        <dsp:cNvSpPr/>
      </dsp:nvSpPr>
      <dsp:spPr>
        <a:xfrm>
          <a:off x="3439132" y="1188448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268153"/>
              <a:satOff val="-4546"/>
              <a:lumOff val="-17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D9973F-25A0-4DFD-B45E-F72C7D933A23}">
      <dsp:nvSpPr>
        <dsp:cNvPr id="0" name=""/>
        <dsp:cNvSpPr/>
      </dsp:nvSpPr>
      <dsp:spPr>
        <a:xfrm>
          <a:off x="3634065" y="1052304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EMPairProduction</a:t>
          </a:r>
          <a:endParaRPr lang="de-DE" sz="1800" kern="1200" dirty="0"/>
        </a:p>
      </dsp:txBody>
      <dsp:txXfrm>
        <a:off x="3634065" y="1052304"/>
        <a:ext cx="2589827" cy="476861"/>
      </dsp:txXfrm>
    </dsp:sp>
    <dsp:sp modelId="{F19A1433-28AB-40CE-80E5-440048764A1C}">
      <dsp:nvSpPr>
        <dsp:cNvPr id="0" name=""/>
        <dsp:cNvSpPr/>
      </dsp:nvSpPr>
      <dsp:spPr>
        <a:xfrm>
          <a:off x="3439132" y="1665309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85191"/>
              <a:satOff val="-5682"/>
              <a:lumOff val="-21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C8F6A-08CD-49A6-9862-27F98ADE05A6}">
      <dsp:nvSpPr>
        <dsp:cNvPr id="0" name=""/>
        <dsp:cNvSpPr/>
      </dsp:nvSpPr>
      <dsp:spPr>
        <a:xfrm>
          <a:off x="3634065" y="1529165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EMDoublePair-Production</a:t>
          </a:r>
          <a:endParaRPr lang="de-DE" sz="1800" kern="1200" dirty="0"/>
        </a:p>
      </dsp:txBody>
      <dsp:txXfrm>
        <a:off x="3634065" y="1529165"/>
        <a:ext cx="2589827" cy="476861"/>
      </dsp:txXfrm>
    </dsp:sp>
    <dsp:sp modelId="{8B88E1FD-C920-4F73-B28E-24EC38C9A721}">
      <dsp:nvSpPr>
        <dsp:cNvPr id="0" name=""/>
        <dsp:cNvSpPr/>
      </dsp:nvSpPr>
      <dsp:spPr>
        <a:xfrm>
          <a:off x="3439132" y="2142170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BF78C-0016-41A6-B4BE-751251662615}">
      <dsp:nvSpPr>
        <dsp:cNvPr id="0" name=""/>
        <dsp:cNvSpPr/>
      </dsp:nvSpPr>
      <dsp:spPr>
        <a:xfrm>
          <a:off x="3634065" y="2006026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EMTripletPairProduction</a:t>
          </a:r>
          <a:endParaRPr lang="de-DE" sz="1800" kern="1200" dirty="0"/>
        </a:p>
      </dsp:txBody>
      <dsp:txXfrm>
        <a:off x="3634065" y="2006026"/>
        <a:ext cx="2589827" cy="476861"/>
      </dsp:txXfrm>
    </dsp:sp>
    <dsp:sp modelId="{F5C5B844-B793-43B5-8021-107928794617}">
      <dsp:nvSpPr>
        <dsp:cNvPr id="0" name=""/>
        <dsp:cNvSpPr/>
      </dsp:nvSpPr>
      <dsp:spPr>
        <a:xfrm>
          <a:off x="3439132" y="2619032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719268"/>
              <a:satOff val="-7955"/>
              <a:lumOff val="-30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A074A-E741-4173-8084-6148F1B63801}">
      <dsp:nvSpPr>
        <dsp:cNvPr id="0" name=""/>
        <dsp:cNvSpPr/>
      </dsp:nvSpPr>
      <dsp:spPr>
        <a:xfrm>
          <a:off x="3634065" y="2482888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InverseCompton-Scattering</a:t>
          </a:r>
          <a:endParaRPr lang="de-DE" sz="1800" kern="1200" dirty="0"/>
        </a:p>
      </dsp:txBody>
      <dsp:txXfrm>
        <a:off x="3634065" y="2482888"/>
        <a:ext cx="2589827" cy="476861"/>
      </dsp:txXfrm>
    </dsp:sp>
    <dsp:sp modelId="{1C7D24AA-FAED-43E2-8A71-BEF1A373CDA0}">
      <dsp:nvSpPr>
        <dsp:cNvPr id="0" name=""/>
        <dsp:cNvSpPr/>
      </dsp:nvSpPr>
      <dsp:spPr>
        <a:xfrm>
          <a:off x="6363130" y="588541"/>
          <a:ext cx="2784760" cy="327618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3F6DA-DB46-4BC6-8E2F-7C91EE190867}">
      <dsp:nvSpPr>
        <dsp:cNvPr id="0" name=""/>
        <dsp:cNvSpPr/>
      </dsp:nvSpPr>
      <dsp:spPr>
        <a:xfrm>
          <a:off x="6363130" y="711581"/>
          <a:ext cx="204578" cy="2045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2E7B2-7BDA-40FC-84AC-A574DFC99C66}">
      <dsp:nvSpPr>
        <dsp:cNvPr id="0" name=""/>
        <dsp:cNvSpPr/>
      </dsp:nvSpPr>
      <dsp:spPr>
        <a:xfrm>
          <a:off x="6363130" y="0"/>
          <a:ext cx="2784760" cy="58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 dirty="0"/>
            <a:t>General</a:t>
          </a:r>
        </a:p>
      </dsp:txBody>
      <dsp:txXfrm>
        <a:off x="6363130" y="0"/>
        <a:ext cx="2784760" cy="588541"/>
      </dsp:txXfrm>
    </dsp:sp>
    <dsp:sp modelId="{1FBC727C-A48A-4DF9-9475-B5C7F5313B74}">
      <dsp:nvSpPr>
        <dsp:cNvPr id="0" name=""/>
        <dsp:cNvSpPr/>
      </dsp:nvSpPr>
      <dsp:spPr>
        <a:xfrm>
          <a:off x="6363130" y="1188448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536306"/>
              <a:satOff val="-9092"/>
              <a:lumOff val="-34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74FEE-80CC-4B1E-AEE4-DFE5B2F7CC5A}">
      <dsp:nvSpPr>
        <dsp:cNvPr id="0" name=""/>
        <dsp:cNvSpPr/>
      </dsp:nvSpPr>
      <dsp:spPr>
        <a:xfrm>
          <a:off x="6558064" y="1052304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Redshift</a:t>
          </a:r>
          <a:r>
            <a:rPr lang="de-DE" sz="1800" kern="1200" dirty="0"/>
            <a:t> (</a:t>
          </a:r>
          <a:r>
            <a:rPr lang="de-DE" sz="1800" kern="1200" dirty="0" err="1"/>
            <a:t>accounts</a:t>
          </a:r>
          <a:r>
            <a:rPr lang="de-DE" sz="1800" kern="1200" dirty="0"/>
            <a:t> </a:t>
          </a:r>
          <a:r>
            <a:rPr lang="de-DE" sz="1800" kern="1200" dirty="0" err="1"/>
            <a:t>for</a:t>
          </a:r>
          <a:r>
            <a:rPr lang="de-DE" sz="1800" kern="1200" dirty="0"/>
            <a:t> </a:t>
          </a:r>
          <a:r>
            <a:rPr lang="de-DE" sz="1800" kern="1200" dirty="0" err="1"/>
            <a:t>adiabatic</a:t>
          </a:r>
          <a:r>
            <a:rPr lang="de-DE" sz="1800" kern="1200" dirty="0"/>
            <a:t> </a:t>
          </a:r>
          <a:r>
            <a:rPr lang="de-DE" sz="1800" kern="1200" dirty="0" err="1"/>
            <a:t>energy</a:t>
          </a:r>
          <a:r>
            <a:rPr lang="de-DE" sz="1800" kern="1200" dirty="0"/>
            <a:t> </a:t>
          </a:r>
          <a:r>
            <a:rPr lang="de-DE" sz="1800" kern="1200" dirty="0" err="1"/>
            <a:t>loss</a:t>
          </a:r>
          <a:r>
            <a:rPr lang="de-DE" sz="1800" kern="1200" dirty="0"/>
            <a:t>)</a:t>
          </a:r>
        </a:p>
      </dsp:txBody>
      <dsp:txXfrm>
        <a:off x="6558064" y="1052304"/>
        <a:ext cx="2589827" cy="476861"/>
      </dsp:txXfrm>
    </dsp:sp>
    <dsp:sp modelId="{0642D292-1BA2-4472-B18D-A2C7CB0D51D2}">
      <dsp:nvSpPr>
        <dsp:cNvPr id="0" name=""/>
        <dsp:cNvSpPr/>
      </dsp:nvSpPr>
      <dsp:spPr>
        <a:xfrm>
          <a:off x="6363130" y="1665309"/>
          <a:ext cx="204573" cy="204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39D0A-2A41-4378-86C9-6BA7BF21A388}">
      <dsp:nvSpPr>
        <dsp:cNvPr id="0" name=""/>
        <dsp:cNvSpPr/>
      </dsp:nvSpPr>
      <dsp:spPr>
        <a:xfrm>
          <a:off x="6558064" y="1529165"/>
          <a:ext cx="2589827" cy="47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SynchrotronRadiation</a:t>
          </a:r>
          <a:endParaRPr lang="de-DE" sz="1800" kern="1200" dirty="0"/>
        </a:p>
      </dsp:txBody>
      <dsp:txXfrm>
        <a:off x="6558064" y="1529165"/>
        <a:ext cx="2589827" cy="476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>
            <a:noAutofit/>
          </a:bodyPr>
          <a:lstStyle/>
          <a:p>
            <a:pPr hangingPunct="0">
              <a:defRPr sz="1400"/>
            </a:pPr>
            <a:endParaRPr lang="de-DE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>
            <a:noAutofit/>
          </a:bodyPr>
          <a:lstStyle/>
          <a:p>
            <a:pPr algn="r" hangingPunct="0">
              <a:defRPr sz="1400"/>
            </a:pPr>
            <a:endParaRPr lang="de-DE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>
            <a:noAutofit/>
          </a:bodyPr>
          <a:lstStyle/>
          <a:p>
            <a:pPr hangingPunct="0">
              <a:defRPr sz="1400"/>
            </a:pPr>
            <a:endParaRPr lang="de-DE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>
            <a:noAutofit/>
          </a:bodyPr>
          <a:lstStyle/>
          <a:p>
            <a:pPr algn="r" hangingPunct="0">
              <a:defRPr sz="1400"/>
            </a:pPr>
            <a:fld id="{DDCF5B9D-843F-482C-8FB0-F5FF35DE924B}" type="slidenum">
              <a:rPr/>
              <a:t>‹Nr.›</a:t>
            </a:fld>
            <a:endParaRPr lang="de-DE" sz="120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57172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" name="Kopfzeilenplatzhalt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Datumsplatzhalt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1B9FC01-3FCA-4C53-991D-11F49324CE83}" type="slidenum">
              <a:r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79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de-DE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EE159A-D6E2-45A1-982E-69211D6786CC}" type="slidenum">
              <a:rPr/>
              <a:t>1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610A53B8-8044-4DD6-A5D3-60C98B7E729C}" type="slidenum">
              <a:rPr/>
              <a:t>16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5050A3-BDC7-4FF8-A417-C57203106BF1}" type="slidenum">
              <a:rPr/>
              <a:t>16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318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610A53B8-8044-4DD6-A5D3-60C98B7E729C}" type="slidenum">
              <a:rPr/>
              <a:t>17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5050A3-BDC7-4FF8-A417-C57203106BF1}" type="slidenum">
              <a:rPr/>
              <a:t>17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610A53B8-8044-4DD6-A5D3-60C98B7E729C}" type="slidenum">
              <a:rPr/>
              <a:t>18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5050A3-BDC7-4FF8-A417-C57203106BF1}" type="slidenum">
              <a:rPr/>
              <a:t>18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036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610A53B8-8044-4DD6-A5D3-60C98B7E729C}" type="slidenum">
              <a:rPr/>
              <a:t>19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5050A3-BDC7-4FF8-A417-C57203106BF1}" type="slidenum">
              <a:rPr/>
              <a:t>19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694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7E67-D3ED-4B10-BEF3-EE7488903E8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6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B620FC64-A9B1-4A2F-A7F6-F4EFC6B9FCE7}" type="slidenum">
              <a:rPr/>
              <a:t>23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76FB151-1010-4A75-ACE7-5540E8EC58AE}" type="slidenum">
              <a:rPr/>
              <a:t>23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620F2BB9-56D2-4F46-816E-3F1007148338}" type="slidenum">
              <a:rPr/>
              <a:t>24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6980783-07DD-48D0-A8C6-58A9EEE350BA}" type="slidenum">
              <a:rPr/>
              <a:t>24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7E67-D3ED-4B10-BEF3-EE7488903E8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40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7E67-D3ED-4B10-BEF3-EE7488903E8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252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80DFD1F-2F75-4FF9-A3C6-838B36F0BDFE}" type="slidenum">
              <a:rPr/>
              <a:t>28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7A6E1B-F04E-4DBE-A68F-7CEA9BB8AAE1}" type="slidenum">
              <a:rPr/>
              <a:t>28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610A53B8-8044-4DD6-A5D3-60C98B7E729C}" type="slidenum">
              <a:rPr/>
              <a:t>3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5050A3-BDC7-4FF8-A417-C57203106BF1}" type="slidenum">
              <a:rPr/>
              <a:t>3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704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7E67-D3ED-4B10-BEF3-EE7488903E8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723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DA50D68-DAB2-4E7D-8A6F-D5168DEE5B32}" type="slidenum">
              <a:rPr/>
              <a:t>30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4BDC293-EA2C-4309-A65F-A75C28F43821}" type="slidenum">
              <a:rPr/>
              <a:t>30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2CFD16EE-2C82-4DB5-8013-A2E92A9FFF81}" type="slidenum">
              <a:rPr/>
              <a:t>31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6D685DE-C456-4491-BBD5-C1621C09B22D}" type="slidenum">
              <a:rPr/>
              <a:t>31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70EDB3DD-F7CA-4CA2-91D5-2AE9260E0ADA}" type="slidenum">
              <a:rPr/>
              <a:t>32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654E83C-112D-4C7F-BB4B-2C444B4D0086}" type="slidenum">
              <a:rPr/>
              <a:t>32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7E67-D3ED-4B10-BEF3-EE7488903E8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332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80DFD1F-2F75-4FF9-A3C6-838B36F0BDFE}" type="slidenum">
              <a:rPr/>
              <a:t>34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7A6E1B-F04E-4DBE-A68F-7CEA9BB8AAE1}" type="slidenum">
              <a:rPr/>
              <a:t>34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955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80DFD1F-2F75-4FF9-A3C6-838B36F0BDFE}" type="slidenum">
              <a:rPr/>
              <a:t>38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7A6E1B-F04E-4DBE-A68F-7CEA9BB8AAE1}" type="slidenum">
              <a:rPr/>
              <a:t>38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305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80DFD1F-2F75-4FF9-A3C6-838B36F0BDFE}" type="slidenum">
              <a:rPr/>
              <a:t>39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7A6E1B-F04E-4DBE-A68F-7CEA9BB8AAE1}" type="slidenum">
              <a:rPr/>
              <a:t>39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783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7E67-D3ED-4B10-BEF3-EE7488903E8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064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CE705E45-705B-42E8-A381-771B7D641875}" type="slidenum">
              <a:rPr/>
              <a:t>42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D32DCE7-E425-4F19-896C-CC1812423B5E}" type="slidenum">
              <a:rPr/>
              <a:t>42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0420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01B3A36E-C217-436E-8F5F-B2E3E9908BD2}" type="slidenum">
              <a:rPr/>
              <a:t>4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E40C11-CA42-4D44-B333-ADCB00DA7718}" type="slidenum">
              <a:rPr/>
              <a:t>4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957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CE705E45-705B-42E8-A381-771B7D641875}" type="slidenum">
              <a:rPr/>
              <a:t>43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D32DCE7-E425-4F19-896C-CC1812423B5E}" type="slidenum">
              <a:rPr/>
              <a:t>43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301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CE705E45-705B-42E8-A381-771B7D641875}" type="slidenum">
              <a:rPr/>
              <a:t>44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D32DCE7-E425-4F19-896C-CC1812423B5E}" type="slidenum">
              <a:rPr/>
              <a:t>44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850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CE705E45-705B-42E8-A381-771B7D641875}" type="slidenum">
              <a:rPr/>
              <a:t>45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D32DCE7-E425-4F19-896C-CC1812423B5E}" type="slidenum">
              <a:rPr/>
              <a:t>45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444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508C3FB-4F92-472F-97F4-F41C3F364497}" type="slidenum">
              <a:rPr/>
              <a:t>46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72EC6AC-3AF1-40A6-9751-330196B96207}" type="slidenum">
              <a:rPr/>
              <a:t>46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904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7E67-D3ED-4B10-BEF3-EE7488903E8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28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C4DF6653-0DFC-49C9-8676-99EFBD1A8DEF}" type="slidenum">
              <a:rPr/>
              <a:t>48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D12BC7E-6FB6-4F8C-85C4-6E6CF76AFC8A}" type="slidenum">
              <a:rPr/>
              <a:t>48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155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7E67-D3ED-4B10-BEF3-EE7488903E84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6109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CE705E45-705B-42E8-A381-771B7D641875}" type="slidenum">
              <a:rPr/>
              <a:t>50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D32DCE7-E425-4F19-896C-CC1812423B5E}" type="slidenum">
              <a:rPr/>
              <a:t>50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344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01B3A36E-C217-436E-8F5F-B2E3E9908BD2}" type="slidenum">
              <a:rPr/>
              <a:t>5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E40C11-CA42-4D44-B333-ADCB00DA7718}" type="slidenum">
              <a:rPr/>
              <a:t>5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41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01B3A36E-C217-436E-8F5F-B2E3E9908BD2}" type="slidenum">
              <a:rPr/>
              <a:t>6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E40C11-CA42-4D44-B333-ADCB00DA7718}" type="slidenum">
              <a:rPr/>
              <a:t>6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91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610A53B8-8044-4DD6-A5D3-60C98B7E729C}" type="slidenum">
              <a:rPr/>
              <a:t>7</a:t>
            </a:fld>
            <a:endParaRPr lang="de-DE" sz="20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5050A3-BDC7-4FF8-A417-C57203106BF1}" type="slidenum">
              <a:rPr/>
              <a:t>7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998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1B9FC01-3FCA-4C53-991D-11F49324CE8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219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2447E67-D3ED-4B10-BEF3-EE7488903E84}" type="slidenum">
              <a:rPr/>
              <a:t>14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2447E67-D3ED-4B10-BEF3-EE7488903E84}" type="slidenum">
              <a:rPr/>
              <a:t>15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6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59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87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79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795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86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53087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74567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64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95205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911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911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281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5612" cy="406241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03813" y="1854200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03813" y="2762250"/>
            <a:ext cx="4284662" cy="406241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78210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53626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2594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79552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13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151389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90150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79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795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35951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78616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000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64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580142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911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911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1878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5612" cy="406241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03813" y="1854200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03813" y="2762250"/>
            <a:ext cx="4284662" cy="406241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2462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4019" y="1156119"/>
            <a:ext cx="9072000" cy="126216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9902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2908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64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888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513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96588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9784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79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795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3449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911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911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14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5612" cy="406241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03813" y="1854200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03813" y="2762250"/>
            <a:ext cx="4284662" cy="406241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46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32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8979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86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1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503999" y="301680"/>
            <a:ext cx="9072000" cy="12621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de-DE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2000" cy="49899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3"/>
          </p:nvPr>
        </p:nvSpPr>
        <p:spPr>
          <a:xfrm>
            <a:off x="3447360" y="688824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hangingPunct="1">
        <a:tabLst/>
        <a:defRPr lang="de-DE" sz="20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de-DE" sz="35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22040" cy="7066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Inhaltsplatzhalter 5">
            <a:extLst/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157600" y="0"/>
            <a:ext cx="1439639" cy="14396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platzhalter 3"/>
          <p:cNvSpPr txBox="1">
            <a:spLocks noGrp="1"/>
          </p:cNvSpPr>
          <p:nvPr>
            <p:ph type="title"/>
          </p:nvPr>
        </p:nvSpPr>
        <p:spPr>
          <a:xfrm>
            <a:off x="503999" y="301680"/>
            <a:ext cx="9072000" cy="12621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de-DE" dirty="0"/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2000" cy="49899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8000" y="7033320"/>
            <a:ext cx="4052369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400" b="1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SDEs </a:t>
            </a:r>
            <a:r>
              <a:rPr lang="de-DE" sz="1400" b="1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1400" b="1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b="1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CRPropa</a:t>
            </a:r>
            <a:r>
              <a:rPr lang="de-DE" sz="1400" b="1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 3.1</a:t>
            </a:r>
            <a:r>
              <a:rPr lang="de-DE" sz="1400" b="0" i="0" u="none" strike="noStrike" kern="1200" dirty="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rPr>
              <a:t>| </a:t>
            </a:r>
            <a:r>
              <a:rPr lang="de-DE" sz="1400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Lukas.Merten@rub.de</a:t>
            </a:r>
            <a:endParaRPr lang="de-DE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496051" y="0"/>
            <a:ext cx="5651619" cy="1403506"/>
            <a:chOff x="3198906" y="13447"/>
            <a:chExt cx="5651619" cy="1403506"/>
          </a:xfrm>
        </p:grpSpPr>
        <p:sp>
          <p:nvSpPr>
            <p:cNvPr id="8" name="Textfeld 15"/>
            <p:cNvSpPr/>
            <p:nvPr/>
          </p:nvSpPr>
          <p:spPr>
            <a:xfrm>
              <a:off x="3198906" y="1004019"/>
              <a:ext cx="5651619" cy="41293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r>
                <a:rPr lang="de-DE" sz="1400" b="1" dirty="0">
                  <a:solidFill>
                    <a:srgbClr val="003560"/>
                  </a:solidFill>
                  <a:latin typeface="Arial" pitchFamily="34" charset="0"/>
                  <a:cs typeface="Arial" pitchFamily="34" charset="0"/>
                </a:rPr>
                <a:t>Lehrstuhl für Theoretische Physik IV</a:t>
              </a:r>
            </a:p>
            <a:p>
              <a:r>
                <a:rPr lang="de-DE" sz="1400" dirty="0">
                  <a:solidFill>
                    <a:srgbClr val="003560"/>
                  </a:solidFill>
                  <a:latin typeface="Arial" pitchFamily="34" charset="0"/>
                  <a:cs typeface="Arial" pitchFamily="34" charset="0"/>
                </a:rPr>
                <a:t>Arbeitsgruppe: Plasma</a:t>
              </a:r>
              <a:r>
                <a:rPr lang="de-DE" sz="1400" baseline="0" dirty="0">
                  <a:solidFill>
                    <a:srgbClr val="003560"/>
                  </a:solidFill>
                  <a:latin typeface="Arial" pitchFamily="34" charset="0"/>
                  <a:cs typeface="Arial" pitchFamily="34" charset="0"/>
                </a:rPr>
                <a:t> Astroteilchenphysik</a:t>
              </a:r>
              <a:r>
                <a:rPr lang="de-DE" sz="1400" dirty="0">
                  <a:solidFill>
                    <a:srgbClr val="0035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>
                  <a:latin typeface="Arial" pitchFamily="34" charset="0"/>
                  <a:cs typeface="Arial" pitchFamily="34" charset="0"/>
                </a:rPr>
                <a:t>|</a:t>
              </a:r>
              <a:r>
                <a:rPr lang="de-DE" sz="1400" dirty="0">
                  <a:solidFill>
                    <a:srgbClr val="003560"/>
                  </a:solidFill>
                  <a:latin typeface="Arial" pitchFamily="34" charset="0"/>
                  <a:cs typeface="Arial" pitchFamily="34" charset="0"/>
                </a:rPr>
                <a:t> Prof.</a:t>
              </a:r>
              <a:r>
                <a:rPr lang="de-DE" sz="1400" baseline="0" dirty="0">
                  <a:solidFill>
                    <a:srgbClr val="0035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dirty="0">
                  <a:solidFill>
                    <a:srgbClr val="003560"/>
                  </a:solidFill>
                  <a:latin typeface="Arial" pitchFamily="34" charset="0"/>
                  <a:cs typeface="Arial" pitchFamily="34" charset="0"/>
                </a:rPr>
                <a:t>Dr. J. </a:t>
              </a:r>
              <a:r>
                <a:rPr lang="de-DE" sz="1400" dirty="0" err="1">
                  <a:solidFill>
                    <a:srgbClr val="003560"/>
                  </a:solidFill>
                  <a:latin typeface="Arial" pitchFamily="34" charset="0"/>
                  <a:cs typeface="Arial" pitchFamily="34" charset="0"/>
                </a:rPr>
                <a:t>Tjus</a:t>
              </a:r>
              <a:endParaRPr lang="de-DE" sz="1400" dirty="0">
                <a:solidFill>
                  <a:srgbClr val="00356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115" y="13447"/>
              <a:ext cx="3023653" cy="90095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hangingPunct="1">
        <a:tabLst/>
        <a:defRPr lang="de-DE" sz="20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de-DE" sz="35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6"/>
          <p:cNvSpPr/>
          <p:nvPr/>
        </p:nvSpPr>
        <p:spPr>
          <a:xfrm>
            <a:off x="0" y="0"/>
            <a:ext cx="9600840" cy="143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Inhaltsplatzhalter 5">
            <a:extLst/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9118800" y="0"/>
            <a:ext cx="719640" cy="719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22"/>
          <p:cNvSpPr/>
          <p:nvPr/>
        </p:nvSpPr>
        <p:spPr>
          <a:xfrm>
            <a:off x="9194760" y="7138080"/>
            <a:ext cx="366480" cy="15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903534D9-BB56-402D-AAB6-CE281D6795D9}" type="slidenum">
              <a:rPr/>
              <a:t>‹Nr.›</a:t>
            </a:fld>
            <a:endParaRPr lang="de-DE" sz="1000" b="0" i="0" u="none" strike="noStrike" kern="1200" spc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sp>
        <p:nvSpPr>
          <p:cNvPr id="6" name="Titelplatzhalter 5"/>
          <p:cNvSpPr txBox="1">
            <a:spLocks noGrp="1"/>
          </p:cNvSpPr>
          <p:nvPr>
            <p:ph type="title"/>
          </p:nvPr>
        </p:nvSpPr>
        <p:spPr>
          <a:xfrm>
            <a:off x="503999" y="301680"/>
            <a:ext cx="9072000" cy="12621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de-DE" dirty="0"/>
          </a:p>
        </p:txBody>
      </p:sp>
      <p:sp>
        <p:nvSpPr>
          <p:cNvPr id="7" name="Textplatzhalter 6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2000" cy="49899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68000" y="7033680"/>
            <a:ext cx="4052369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400" b="1" i="0" u="none" strike="noStrike" kern="1200" dirty="0">
                <a:ln>
                  <a:noFill/>
                </a:ln>
                <a:solidFill>
                  <a:srgbClr val="00356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SDEs </a:t>
            </a:r>
            <a:r>
              <a:rPr lang="de-DE" sz="1400" b="1" i="0" u="none" strike="noStrike" kern="1200" dirty="0" err="1">
                <a:ln>
                  <a:noFill/>
                </a:ln>
                <a:solidFill>
                  <a:srgbClr val="00356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with</a:t>
            </a:r>
            <a:r>
              <a:rPr lang="de-DE" sz="1400" b="1" i="0" u="none" strike="noStrike" kern="1200" dirty="0">
                <a:ln>
                  <a:noFill/>
                </a:ln>
                <a:solidFill>
                  <a:srgbClr val="00356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 </a:t>
            </a:r>
            <a:r>
              <a:rPr lang="de-DE" sz="1400" b="1" i="0" u="none" strike="noStrike" kern="1200" dirty="0" err="1">
                <a:ln>
                  <a:noFill/>
                </a:ln>
                <a:solidFill>
                  <a:srgbClr val="00356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CRPropa</a:t>
            </a:r>
            <a:r>
              <a:rPr lang="de-DE" sz="1400" b="1" i="0" u="none" strike="noStrike" kern="1200" dirty="0">
                <a:ln>
                  <a:noFill/>
                </a:ln>
                <a:solidFill>
                  <a:srgbClr val="003560"/>
                </a:solidFill>
                <a:latin typeface="Arial" pitchFamily="34" charset="0"/>
                <a:ea typeface="Microsoft YaHei" pitchFamily="2"/>
                <a:cs typeface="Arial" pitchFamily="34" charset="0"/>
              </a:rPr>
              <a:t> 3.1</a:t>
            </a:r>
            <a:r>
              <a:rPr lang="de-DE" sz="1400" b="0" i="0" u="none" strike="noStrike" kern="1200" dirty="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rPr>
              <a:t>| </a:t>
            </a:r>
            <a:r>
              <a:rPr lang="de-DE" sz="1400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Lukas.Merten@rub.de</a:t>
            </a:r>
            <a:endParaRPr lang="de-DE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31" y="0"/>
            <a:ext cx="2416362" cy="7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hangingPunct="1">
        <a:tabLst/>
        <a:defRPr lang="de-DE" sz="20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de-DE" sz="35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1.PNG"/><Relationship Id="rId5" Type="http://schemas.openxmlformats.org/officeDocument/2006/relationships/image" Target="../media/image100.PNG"/><Relationship Id="rId4" Type="http://schemas.openxmlformats.org/officeDocument/2006/relationships/image" Target="../media/image5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QuickStyle" Target="../diagrams/quickStyle6.xml"/><Relationship Id="rId1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8.xml"/><Relationship Id="rId12" Type="http://schemas.openxmlformats.org/officeDocument/2006/relationships/diagramLayout" Target="../diagrams/layout6.xml"/><Relationship Id="rId17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6" Type="http://schemas.openxmlformats.org/officeDocument/2006/relationships/diagramData" Target="../diagrams/data10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5.xml"/><Relationship Id="rId11" Type="http://schemas.openxmlformats.org/officeDocument/2006/relationships/diagramData" Target="../diagrams/data7.xml"/><Relationship Id="rId5" Type="http://schemas.openxmlformats.org/officeDocument/2006/relationships/diagramColors" Target="../diagrams/colors5.xml"/><Relationship Id="rId15" Type="http://schemas.microsoft.com/office/2007/relationships/diagramDrawing" Target="../diagrams/drawing6.xml"/><Relationship Id="rId10" Type="http://schemas.openxmlformats.org/officeDocument/2006/relationships/diagramColors" Target="../diagrams/colors5.xml"/><Relationship Id="rId19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5.xml"/><Relationship Id="rId14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5006" t="30066" r="15006" b="30066"/>
          <a:stretch>
            <a:fillRect/>
          </a:stretch>
        </p:blipFill>
        <p:spPr>
          <a:xfrm>
            <a:off x="0" y="2594"/>
            <a:ext cx="9000000" cy="321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nhaltsplatzhalter 5">
            <a:extLst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57600" y="0"/>
            <a:ext cx="1439639" cy="14396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14"/>
          <p:cNvSpPr/>
          <p:nvPr/>
        </p:nvSpPr>
        <p:spPr>
          <a:xfrm>
            <a:off x="437040" y="6266771"/>
            <a:ext cx="7215119" cy="852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FAKULTÄT für Physik und Astronomie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Lehrstuhl für Theoretische Physik IV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Plasma Astroteilchen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Lukas Merten</a:t>
            </a:r>
          </a:p>
        </p:txBody>
      </p:sp>
      <p:pic>
        <p:nvPicPr>
          <p:cNvPr id="6" name="Grafik 5" descr="Wortmarke_BLAU_s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0" y="3553886"/>
            <a:ext cx="2376000" cy="15530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37178" y="4066383"/>
            <a:ext cx="8135322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Propagation of </a:t>
            </a:r>
            <a:r>
              <a:rPr lang="en-US" sz="3400" b="1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sz="3400" b="1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-CR using SDEs in CRPropa3.1</a:t>
            </a:r>
            <a:endParaRPr lang="de-DE" sz="3400" b="1" dirty="0">
              <a:solidFill>
                <a:srgbClr val="0035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3000" b="1" dirty="0" err="1">
                <a:solidFill>
                  <a:srgbClr val="8DAE10"/>
                </a:solidFill>
                <a:latin typeface="Arial" pitchFamily="34" charset="0"/>
                <a:cs typeface="Arial" pitchFamily="34" charset="0"/>
              </a:rPr>
              <a:t>TeVPA</a:t>
            </a:r>
            <a:r>
              <a:rPr lang="de-DE" sz="3000" b="1" dirty="0">
                <a:solidFill>
                  <a:srgbClr val="8DAE10"/>
                </a:solidFill>
                <a:latin typeface="Arial" pitchFamily="34" charset="0"/>
                <a:cs typeface="Arial" pitchFamily="34" charset="0"/>
              </a:rPr>
              <a:t> 2017</a:t>
            </a:r>
          </a:p>
          <a:p>
            <a:r>
              <a:rPr lang="de-DE" sz="3000" dirty="0">
                <a:solidFill>
                  <a:srgbClr val="8DAE10"/>
                </a:solidFill>
                <a:latin typeface="Arial" pitchFamily="34" charset="0"/>
                <a:cs typeface="Arial" pitchFamily="34" charset="0"/>
              </a:rPr>
              <a:t>Columbus, OH 08-07-2017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713" y="6266771"/>
            <a:ext cx="2561526" cy="8294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1">
                <a:extLst>
                  <a:ext uri="{FF2B5EF4-FFF2-40B4-BE49-F238E27FC236}">
                    <a16:creationId xmlns:a16="http://schemas.microsoft.com/office/drawing/2014/main" id="{1F783C99-AEFC-486A-8272-A9F025DCCEA6}"/>
                  </a:ext>
                </a:extLst>
              </p:cNvPr>
              <p:cNvSpPr/>
              <p:nvPr/>
            </p:nvSpPr>
            <p:spPr>
              <a:xfrm>
                <a:off x="417600" y="969480"/>
                <a:ext cx="7215119" cy="45102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lvl="0"/>
                <a:r>
                  <a:rPr lang="de-DE" sz="3000" b="1" dirty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Observed </a:t>
                </a:r>
                <a:r>
                  <a:rPr lang="de-DE" sz="3000" b="1" dirty="0" err="1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flux</a:t>
                </a:r>
                <a:r>
                  <a:rPr lang="de-DE" sz="3000" b="1" dirty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 </a:t>
                </a:r>
                <a:r>
                  <a:rPr lang="de-DE" sz="3000" b="1" dirty="0" err="1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for</a:t>
                </a:r>
                <a:r>
                  <a:rPr lang="de-DE" sz="3000" b="1" dirty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 </a:t>
                </a:r>
                <a14:m>
                  <m:oMath xmlns:m="http://schemas.openxmlformats.org/officeDocument/2006/math">
                    <m:r>
                      <a:rPr lang="de-DE" sz="3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𝜹</m:t>
                    </m:r>
                    <m:r>
                      <a:rPr lang="de-DE" sz="3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=</m:t>
                    </m:r>
                    <m:r>
                      <a:rPr lang="de-DE" sz="3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𝟎</m:t>
                    </m:r>
                    <m:r>
                      <a:rPr lang="de-DE" sz="3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.</m:t>
                    </m:r>
                    <m:r>
                      <a:rPr lang="de-DE" sz="3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𝟓</m:t>
                    </m:r>
                  </m:oMath>
                </a14:m>
                <a:endParaRPr lang="de-DE" sz="3000" b="1" dirty="0">
                  <a:solidFill>
                    <a:srgbClr val="000000"/>
                  </a:solidFill>
                  <a:latin typeface="Arial" pitchFamily="34"/>
                  <a:ea typeface="Microsoft YaHei" pitchFamily="2"/>
                  <a:cs typeface="Arial" pitchFamily="34"/>
                </a:endParaRPr>
              </a:p>
            </p:txBody>
          </p:sp>
        </mc:Choice>
        <mc:Fallback xmlns="">
          <p:sp>
            <p:nvSpPr>
              <p:cNvPr id="2" name="Textfeld 11">
                <a:extLst>
                  <a:ext uri="{FF2B5EF4-FFF2-40B4-BE49-F238E27FC236}">
                    <a16:creationId xmlns:a16="http://schemas.microsoft.com/office/drawing/2014/main" id="{1F783C99-AEFC-486A-8272-A9F025DCC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00" y="969480"/>
                <a:ext cx="7215119" cy="45102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3128" t="-24324" b="-47297"/>
                </a:stretch>
              </a:blipFill>
              <a:ln>
                <a:noFill/>
                <a:prstDash val="solid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C921B773-C88B-4A93-96BA-8CA4CA8AE4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588137"/>
              </p:ext>
            </p:extLst>
          </p:nvPr>
        </p:nvGraphicFramePr>
        <p:xfrm>
          <a:off x="417513" y="1614488"/>
          <a:ext cx="8704453" cy="4896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crobat Document" r:id="rId4" imgW="5486400" imgH="3086100" progId="AcroExch.Document.11">
                  <p:embed/>
                </p:oleObj>
              </mc:Choice>
              <mc:Fallback>
                <p:oleObj name="Acrobat Document" r:id="rId4" imgW="5486400" imgH="30861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513" y="1614488"/>
                        <a:ext cx="8704453" cy="4896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A0A6C796-1C50-43CC-A45D-5719B2AC7A02}"/>
              </a:ext>
            </a:extLst>
          </p:cNvPr>
          <p:cNvSpPr txBox="1"/>
          <p:nvPr/>
        </p:nvSpPr>
        <p:spPr>
          <a:xfrm>
            <a:off x="417513" y="6511121"/>
            <a:ext cx="7086196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</a:t>
            </a:r>
            <a:r>
              <a:rPr lang="en-US" b="1" dirty="0">
                <a:latin typeface="Arial" pitchFamily="18"/>
                <a:ea typeface="Microsoft YaHei" pitchFamily="2"/>
                <a:cs typeface="Mangal" pitchFamily="2"/>
              </a:rPr>
              <a:t>5</a:t>
            </a: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 </a:t>
            </a:r>
            <a:r>
              <a:rPr lang="en-US" sz="18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CR Flux for a 100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dirty="0" err="1">
                <a:latin typeface="Arial" pitchFamily="18"/>
                <a:ea typeface="Microsoft YaHei" pitchFamily="2"/>
                <a:cs typeface="Mangal" pitchFamily="2"/>
              </a:rPr>
              <a:t>Myr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 shock.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31111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1">
                <a:extLst>
                  <a:ext uri="{FF2B5EF4-FFF2-40B4-BE49-F238E27FC236}">
                    <a16:creationId xmlns:a16="http://schemas.microsoft.com/office/drawing/2014/main" id="{1F783C99-AEFC-486A-8272-A9F025DCCEA6}"/>
                  </a:ext>
                </a:extLst>
              </p:cNvPr>
              <p:cNvSpPr/>
              <p:nvPr/>
            </p:nvSpPr>
            <p:spPr>
              <a:xfrm>
                <a:off x="417600" y="969480"/>
                <a:ext cx="7215119" cy="45720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lvl="0"/>
                <a:r>
                  <a:rPr lang="de-DE" sz="3000" b="1" dirty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Observed </a:t>
                </a:r>
                <a:r>
                  <a:rPr lang="de-DE" sz="3000" b="1" dirty="0" err="1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flux</a:t>
                </a:r>
                <a:r>
                  <a:rPr lang="de-DE" sz="3000" b="1" dirty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 </a:t>
                </a:r>
                <a:r>
                  <a:rPr lang="de-DE" sz="3000" b="1" dirty="0" err="1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for</a:t>
                </a:r>
                <a:r>
                  <a:rPr lang="de-DE" sz="3000" b="1" dirty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 </a:t>
                </a:r>
                <a14:m>
                  <m:oMath xmlns:m="http://schemas.openxmlformats.org/officeDocument/2006/math">
                    <m:r>
                      <a:rPr lang="de-DE" sz="3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𝜹</m:t>
                    </m:r>
                    <m:r>
                      <a:rPr lang="de-DE" sz="3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=</m:t>
                    </m:r>
                    <m:r>
                      <a:rPr lang="de-DE" sz="3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𝟎</m:t>
                    </m:r>
                    <m:r>
                      <a:rPr lang="de-DE" sz="3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.</m:t>
                    </m:r>
                    <m:r>
                      <a:rPr lang="de-DE" sz="3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 pitchFamily="2"/>
                        <a:cs typeface="Arial" pitchFamily="34"/>
                      </a:rPr>
                      <m:t>𝟓</m:t>
                    </m:r>
                  </m:oMath>
                </a14:m>
                <a:endParaRPr lang="de-DE" sz="3000" b="1" dirty="0">
                  <a:solidFill>
                    <a:srgbClr val="000000"/>
                  </a:solidFill>
                  <a:latin typeface="Arial" pitchFamily="34"/>
                  <a:ea typeface="Microsoft YaHei" pitchFamily="2"/>
                  <a:cs typeface="Arial" pitchFamily="34"/>
                </a:endParaRPr>
              </a:p>
            </p:txBody>
          </p:sp>
        </mc:Choice>
        <mc:Fallback xmlns="">
          <p:sp>
            <p:nvSpPr>
              <p:cNvPr id="2" name="Textfeld 11">
                <a:extLst>
                  <a:ext uri="{FF2B5EF4-FFF2-40B4-BE49-F238E27FC236}">
                    <a16:creationId xmlns:a16="http://schemas.microsoft.com/office/drawing/2014/main" id="{1F783C99-AEFC-486A-8272-A9F025DCC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00" y="969480"/>
                <a:ext cx="7215119" cy="45720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3128" t="-24000" b="-45333"/>
                </a:stretch>
              </a:blipFill>
              <a:ln>
                <a:noFill/>
                <a:prstDash val="solid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77D23A6E-0BFB-4AE6-BE53-D751D4A4B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1840575"/>
            <a:ext cx="9155208" cy="51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Summary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318968469"/>
              </p:ext>
            </p:extLst>
          </p:nvPr>
        </p:nvGraphicFramePr>
        <p:xfrm>
          <a:off x="417599" y="1639643"/>
          <a:ext cx="9023855" cy="526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0530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Outlook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869254346"/>
              </p:ext>
            </p:extLst>
          </p:nvPr>
        </p:nvGraphicFramePr>
        <p:xfrm>
          <a:off x="417599" y="1639643"/>
          <a:ext cx="9023855" cy="526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3629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3268374" y="3422888"/>
            <a:ext cx="2493447" cy="7373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5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Backup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3180239" y="3422888"/>
            <a:ext cx="3121409" cy="11796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Observation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4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44563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Observation – Energy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Spectrum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" t="9007" r="7334" b="2323"/>
          <a:stretch/>
        </p:blipFill>
        <p:spPr>
          <a:xfrm>
            <a:off x="447479" y="1656246"/>
            <a:ext cx="7319413" cy="4902955"/>
          </a:xfrm>
          <a:prstGeom prst="rect">
            <a:avLst/>
          </a:prstGeom>
        </p:spPr>
      </p:pic>
      <p:sp>
        <p:nvSpPr>
          <p:cNvPr id="4" name="Scrollen: horizontal 3"/>
          <p:cNvSpPr/>
          <p:nvPr/>
        </p:nvSpPr>
        <p:spPr>
          <a:xfrm rot="20633594">
            <a:off x="5655284" y="1990877"/>
            <a:ext cx="2824806" cy="858857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github.com/</a:t>
            </a:r>
            <a:r>
              <a:rPr lang="de-DE" dirty="0" err="1">
                <a:solidFill>
                  <a:schemeClr val="bg1"/>
                </a:solidFill>
              </a:rPr>
              <a:t>lukasmerten</a:t>
            </a:r>
            <a:r>
              <a:rPr lang="de-DE" dirty="0">
                <a:solidFill>
                  <a:schemeClr val="bg1"/>
                </a:solidFill>
              </a:rPr>
              <a:t>/</a:t>
            </a:r>
            <a:r>
              <a:rPr lang="de-DE" dirty="0" err="1">
                <a:solidFill>
                  <a:schemeClr val="bg1"/>
                </a:solidFill>
              </a:rPr>
              <a:t>CosmicRayDataBase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7479" y="6559201"/>
            <a:ext cx="7319413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2. 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The energy spectrum of Cosmic rays.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12680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Observation -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Composition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9" y="1738711"/>
            <a:ext cx="6055110" cy="4541333"/>
          </a:xfrm>
          <a:prstGeom prst="rect">
            <a:avLst/>
          </a:prstGeom>
        </p:spPr>
      </p:pic>
      <p:sp>
        <p:nvSpPr>
          <p:cNvPr id="12" name="Scrollen: horizontal 11"/>
          <p:cNvSpPr/>
          <p:nvPr/>
        </p:nvSpPr>
        <p:spPr>
          <a:xfrm rot="20633594">
            <a:off x="6321682" y="5327078"/>
            <a:ext cx="2681830" cy="1472327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de-DE" sz="2200" dirty="0">
                <a:solidFill>
                  <a:schemeClr val="tx1"/>
                </a:solidFill>
              </a:rPr>
              <a:t>NASA. Imagine </a:t>
            </a:r>
            <a:r>
              <a:rPr lang="de-DE" sz="2200" dirty="0" err="1">
                <a:solidFill>
                  <a:schemeClr val="tx1"/>
                </a:solidFill>
              </a:rPr>
              <a:t>the</a:t>
            </a:r>
            <a:r>
              <a:rPr lang="de-DE" sz="2200" dirty="0">
                <a:solidFill>
                  <a:schemeClr val="tx1"/>
                </a:solidFill>
              </a:rPr>
              <a:t> Universe. </a:t>
            </a:r>
            <a:r>
              <a:rPr lang="de-DE" sz="2200" dirty="0" err="1">
                <a:solidFill>
                  <a:schemeClr val="tx1"/>
                </a:solidFill>
              </a:rPr>
              <a:t>access</a:t>
            </a:r>
            <a:r>
              <a:rPr lang="de-DE" sz="2200" dirty="0">
                <a:solidFill>
                  <a:schemeClr val="tx1"/>
                </a:solidFill>
              </a:rPr>
              <a:t>: (23.02.2015)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47479" y="6280044"/>
            <a:ext cx="6526199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3.  </a:t>
            </a:r>
            <a:r>
              <a:rPr lang="en-US" sz="18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Boron to carbon ratio as a measure for the column depth.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Observation – B/C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ratio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4" y="1738711"/>
            <a:ext cx="6536564" cy="4541333"/>
          </a:xfrm>
          <a:prstGeom prst="rect">
            <a:avLst/>
          </a:prstGeom>
        </p:spPr>
      </p:pic>
      <p:sp>
        <p:nvSpPr>
          <p:cNvPr id="12" name="Scrollen: horizontal 11"/>
          <p:cNvSpPr/>
          <p:nvPr/>
        </p:nvSpPr>
        <p:spPr>
          <a:xfrm rot="20633594">
            <a:off x="5563900" y="2022615"/>
            <a:ext cx="2681830" cy="1022449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de-DE" sz="2200" dirty="0">
                <a:solidFill>
                  <a:schemeClr val="tx1"/>
                </a:solidFill>
              </a:rPr>
              <a:t>Oliva, A. </a:t>
            </a:r>
            <a:r>
              <a:rPr lang="de-DE" sz="2200" dirty="0" err="1">
                <a:solidFill>
                  <a:schemeClr val="tx1"/>
                </a:solidFill>
              </a:rPr>
              <a:t>for</a:t>
            </a:r>
            <a:r>
              <a:rPr lang="de-DE" sz="2200" dirty="0">
                <a:solidFill>
                  <a:schemeClr val="tx1"/>
                </a:solidFill>
              </a:rPr>
              <a:t> AMS-02 (2015)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47479" y="6280044"/>
            <a:ext cx="6526199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3.  </a:t>
            </a:r>
            <a:r>
              <a:rPr lang="en-US" sz="18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Boron to carbon ratio as a measure for the column depth.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66700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Observation – Arrival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Directions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47479" y="1844187"/>
            <a:ext cx="8920487" cy="3523573"/>
            <a:chOff x="447479" y="2317911"/>
            <a:chExt cx="8920487" cy="352357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9" y="2604197"/>
              <a:ext cx="8595813" cy="3237287"/>
            </a:xfrm>
            <a:prstGeom prst="rect">
              <a:avLst/>
            </a:prstGeom>
          </p:spPr>
        </p:pic>
        <p:sp>
          <p:nvSpPr>
            <p:cNvPr id="12" name="Scrollen: horizontal 11"/>
            <p:cNvSpPr/>
            <p:nvPr/>
          </p:nvSpPr>
          <p:spPr>
            <a:xfrm rot="20633594">
              <a:off x="6698888" y="2317911"/>
              <a:ext cx="2669078" cy="572572"/>
            </a:xfrm>
            <a:prstGeom prst="horizontalScrol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de-DE" sz="2200" dirty="0" err="1">
                  <a:solidFill>
                    <a:schemeClr val="tx1"/>
                  </a:solidFill>
                </a:rPr>
                <a:t>IceCube</a:t>
              </a:r>
              <a:r>
                <a:rPr lang="de-DE" sz="2200" dirty="0">
                  <a:solidFill>
                    <a:schemeClr val="tx1"/>
                  </a:solidFill>
                </a:rPr>
                <a:t> </a:t>
              </a:r>
              <a:r>
                <a:rPr lang="de-DE" sz="2200" dirty="0" err="1">
                  <a:solidFill>
                    <a:schemeClr val="tx1"/>
                  </a:solidFill>
                </a:rPr>
                <a:t>coll</a:t>
              </a:r>
              <a:r>
                <a:rPr lang="de-DE" sz="2200" dirty="0">
                  <a:solidFill>
                    <a:schemeClr val="tx1"/>
                  </a:solidFill>
                </a:rPr>
                <a:t>. (2017)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447479" y="5676166"/>
            <a:ext cx="8595813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4. 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Cosmic ray arrival anisotropy at a median energy E=20 </a:t>
            </a:r>
            <a:r>
              <a:rPr lang="en-US" dirty="0" err="1">
                <a:latin typeface="Arial" pitchFamily="18"/>
                <a:ea typeface="Microsoft YaHei" pitchFamily="2"/>
                <a:cs typeface="Mangal" pitchFamily="2"/>
              </a:rPr>
              <a:t>TeV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 after the subtraction of the best fit dipole and quadrupole.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6242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Collaboration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447479" y="2014218"/>
            <a:ext cx="9126180" cy="4662004"/>
            <a:chOff x="447478" y="1837948"/>
            <a:chExt cx="9269399" cy="4662004"/>
          </a:xfrm>
        </p:grpSpPr>
        <p:graphicFrame>
          <p:nvGraphicFramePr>
            <p:cNvPr id="3" name="Diagramm 2"/>
            <p:cNvGraphicFramePr/>
            <p:nvPr>
              <p:extLst>
                <p:ext uri="{D42A27DB-BD31-4B8C-83A1-F6EECF244321}">
                  <p14:modId xmlns:p14="http://schemas.microsoft.com/office/powerpoint/2010/main" val="223760266"/>
                </p:ext>
              </p:extLst>
            </p:nvPr>
          </p:nvGraphicFramePr>
          <p:xfrm>
            <a:off x="447478" y="1837948"/>
            <a:ext cx="9269399" cy="46620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322" y="2158632"/>
              <a:ext cx="1553378" cy="1529843"/>
            </a:xfrm>
            <a:prstGeom prst="rect">
              <a:avLst/>
            </a:prstGeom>
          </p:spPr>
        </p:pic>
        <p:pic>
          <p:nvPicPr>
            <p:cNvPr id="8" name="Inhaltsplatzhalter 5">
              <a:extLst/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962191" y="2146865"/>
              <a:ext cx="1553378" cy="1553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8936" y="2516803"/>
              <a:ext cx="1796632" cy="781815"/>
            </a:xfrm>
            <a:prstGeom prst="rect">
              <a:avLst/>
            </a:prstGeom>
          </p:spPr>
        </p:pic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C6F89AF8-B936-4343-887A-A6CC02F9E4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65" y="2421592"/>
            <a:ext cx="925180" cy="14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66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3180239" y="3422888"/>
            <a:ext cx="3121409" cy="17695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SDE </a:t>
            </a: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Mathematics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Microsoft YaHei" pitchFamily="2"/>
              <a:cs typeface="Arial" pitchFamily="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49161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Stochastic Differential Equation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447479" y="1740665"/>
            <a:ext cx="3180080" cy="1264699"/>
            <a:chOff x="447479" y="1740665"/>
            <a:chExt cx="3180080" cy="1264699"/>
          </a:xfrm>
        </p:grpSpPr>
        <p:sp>
          <p:nvSpPr>
            <p:cNvPr id="4" name="Textfeld 3"/>
            <p:cNvSpPr txBox="1"/>
            <p:nvPr/>
          </p:nvSpPr>
          <p:spPr>
            <a:xfrm>
              <a:off x="447479" y="1740665"/>
              <a:ext cx="266021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600" dirty="0" err="1"/>
                <a:t>Langevin</a:t>
              </a:r>
              <a:r>
                <a:rPr lang="de-DE" sz="2600" dirty="0"/>
                <a:t> </a:t>
              </a:r>
              <a:r>
                <a:rPr lang="de-DE" sz="2600" dirty="0" err="1"/>
                <a:t>Equation</a:t>
              </a:r>
              <a:endParaRPr lang="de-DE" sz="2600" dirty="0"/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9" y="2259520"/>
              <a:ext cx="3180080" cy="745844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447478" y="3573742"/>
            <a:ext cx="6139818" cy="1264699"/>
            <a:chOff x="447478" y="3573742"/>
            <a:chExt cx="6139818" cy="1264699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9" y="4066185"/>
              <a:ext cx="6139817" cy="772256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447478" y="3573742"/>
              <a:ext cx="394569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600" dirty="0" err="1"/>
                <a:t>Stochastic</a:t>
              </a:r>
              <a:r>
                <a:rPr lang="de-DE" sz="2600" dirty="0"/>
                <a:t> Integral </a:t>
              </a:r>
              <a:r>
                <a:rPr lang="de-DE" sz="2600" dirty="0" err="1"/>
                <a:t>Equation</a:t>
              </a:r>
              <a:endParaRPr lang="de-DE" sz="2600" dirty="0"/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447478" y="5111014"/>
            <a:ext cx="7151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These </a:t>
            </a:r>
            <a:r>
              <a:rPr lang="de-DE" sz="2400" dirty="0" err="1"/>
              <a:t>equations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treated</a:t>
            </a:r>
            <a:r>
              <a:rPr lang="de-DE" sz="2400" dirty="0"/>
              <a:t> </a:t>
            </a:r>
            <a:r>
              <a:rPr lang="de-DE" sz="2400" dirty="0" err="1"/>
              <a:t>mathematically</a:t>
            </a:r>
            <a:r>
              <a:rPr lang="de-DE" sz="2400" dirty="0"/>
              <a:t> </a:t>
            </a:r>
            <a:r>
              <a:rPr lang="de-DE" sz="2400" dirty="0" err="1"/>
              <a:t>consistently</a:t>
            </a:r>
            <a:r>
              <a:rPr lang="de-DE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Numerical</a:t>
            </a:r>
            <a:r>
              <a:rPr lang="de-DE" sz="2400" dirty="0"/>
              <a:t> </a:t>
            </a:r>
            <a:r>
              <a:rPr lang="de-DE" sz="2400" dirty="0" err="1"/>
              <a:t>algorithm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solve</a:t>
            </a:r>
            <a:r>
              <a:rPr lang="de-DE" sz="2400" dirty="0"/>
              <a:t> </a:t>
            </a:r>
            <a:r>
              <a:rPr lang="de-DE" sz="2400" dirty="0" err="1"/>
              <a:t>them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available</a:t>
            </a:r>
            <a:r>
              <a:rPr lang="de-DE" sz="2400" dirty="0"/>
              <a:t>.</a:t>
            </a:r>
          </a:p>
        </p:txBody>
      </p:sp>
      <p:pic>
        <p:nvPicPr>
          <p:cNvPr id="8" name="Grafik 7" descr="Häkch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0552" y="54386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From Fokker-Planck </a:t>
            </a:r>
            <a:r>
              <a:rPr lang="en-US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Equ</a:t>
            </a:r>
            <a:r>
              <a:rPr lang="en-US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. to SDE</a:t>
            </a:r>
            <a:endParaRPr lang="en-US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9" y="2082595"/>
            <a:ext cx="9022352" cy="81827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7479" y="1590152"/>
            <a:ext cx="44842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/>
              <a:t>General Fokker-Planck </a:t>
            </a:r>
            <a:r>
              <a:rPr lang="de-DE" sz="2600" dirty="0" err="1"/>
              <a:t>Equation</a:t>
            </a:r>
            <a:endParaRPr lang="de-DE" sz="260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447478" y="3055510"/>
            <a:ext cx="6489341" cy="1098158"/>
            <a:chOff x="447478" y="3165680"/>
            <a:chExt cx="6489341" cy="1098158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9" y="3708235"/>
              <a:ext cx="3889224" cy="555603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447478" y="3165680"/>
              <a:ext cx="648934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600" dirty="0" err="1"/>
                <a:t>Corresponding</a:t>
              </a:r>
              <a:r>
                <a:rPr lang="de-DE" sz="2600" dirty="0"/>
                <a:t> </a:t>
              </a:r>
              <a:r>
                <a:rPr lang="de-DE" sz="2600" dirty="0" err="1"/>
                <a:t>Stochastic</a:t>
              </a:r>
              <a:r>
                <a:rPr lang="de-DE" sz="2600" dirty="0"/>
                <a:t> Differential </a:t>
              </a:r>
              <a:r>
                <a:rPr lang="de-DE" sz="2600" dirty="0" err="1"/>
                <a:t>Equation</a:t>
              </a:r>
              <a:endParaRPr lang="de-DE" sz="2600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47478" y="5508886"/>
            <a:ext cx="8109784" cy="1431561"/>
            <a:chOff x="447478" y="5508886"/>
            <a:chExt cx="8109784" cy="143156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8" y="6462052"/>
              <a:ext cx="4609472" cy="478395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447478" y="5508886"/>
              <a:ext cx="810978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600" dirty="0"/>
                <a:t>In </a:t>
              </a:r>
              <a:r>
                <a:rPr lang="de-DE" sz="2600" dirty="0" err="1"/>
                <a:t>the</a:t>
              </a:r>
              <a:r>
                <a:rPr lang="de-DE" sz="2600" dirty="0"/>
                <a:t> </a:t>
              </a:r>
              <a:r>
                <a:rPr lang="de-DE" sz="2600" dirty="0" err="1"/>
                <a:t>case</a:t>
              </a:r>
              <a:r>
                <a:rPr lang="de-DE" sz="2600" dirty="0"/>
                <a:t> </a:t>
              </a:r>
              <a:r>
                <a:rPr lang="de-DE" sz="2600" dirty="0" err="1"/>
                <a:t>of</a:t>
              </a:r>
              <a:r>
                <a:rPr lang="de-DE" sz="2600" dirty="0"/>
                <a:t> </a:t>
              </a:r>
              <a:r>
                <a:rPr lang="de-DE" sz="2600" dirty="0" err="1"/>
                <a:t>decoupled</a:t>
              </a:r>
              <a:r>
                <a:rPr lang="de-DE" sz="2600" dirty="0"/>
                <a:t> </a:t>
              </a:r>
              <a:r>
                <a:rPr lang="de-DE" sz="2600" dirty="0" err="1"/>
                <a:t>momentum</a:t>
              </a:r>
              <a:r>
                <a:rPr lang="de-DE" sz="2600" dirty="0"/>
                <a:t> und </a:t>
              </a:r>
              <a:r>
                <a:rPr lang="de-DE" sz="2600" dirty="0" err="1"/>
                <a:t>spatial</a:t>
              </a:r>
              <a:r>
                <a:rPr lang="de-DE" sz="2600" dirty="0"/>
                <a:t> </a:t>
              </a:r>
              <a:r>
                <a:rPr lang="de-DE" sz="2600" dirty="0" err="1"/>
                <a:t>operators</a:t>
              </a:r>
              <a:endParaRPr lang="de-DE" sz="2600" dirty="0"/>
            </a:p>
            <a:p>
              <a:r>
                <a:rPr lang="de-DE" sz="2600" dirty="0" err="1"/>
                <a:t>And</a:t>
              </a:r>
              <a:r>
                <a:rPr lang="de-DE" sz="2600" dirty="0"/>
                <a:t> diagonal </a:t>
              </a:r>
              <a:r>
                <a:rPr lang="de-DE" sz="2600" dirty="0" err="1"/>
                <a:t>diffusion</a:t>
              </a:r>
              <a:r>
                <a:rPr lang="de-DE" sz="2600" dirty="0"/>
                <a:t> </a:t>
              </a:r>
              <a:r>
                <a:rPr lang="de-DE" sz="2600" dirty="0" err="1"/>
                <a:t>tensor</a:t>
              </a:r>
              <a:endParaRPr lang="de-DE" sz="2600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447478" y="4338019"/>
            <a:ext cx="4689361" cy="995040"/>
            <a:chOff x="447478" y="4481240"/>
            <a:chExt cx="4689361" cy="995040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8" y="5003990"/>
              <a:ext cx="3011818" cy="472290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447478" y="4481240"/>
              <a:ext cx="46893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600" dirty="0" err="1"/>
                <a:t>Calculation</a:t>
              </a:r>
              <a:r>
                <a:rPr lang="de-DE" sz="2600" dirty="0"/>
                <a:t> </a:t>
              </a:r>
              <a:r>
                <a:rPr lang="de-DE" sz="2600" dirty="0" err="1"/>
                <a:t>of</a:t>
              </a:r>
              <a:r>
                <a:rPr lang="de-DE" sz="2600" dirty="0"/>
                <a:t> </a:t>
              </a:r>
              <a:r>
                <a:rPr lang="de-DE" sz="2600" dirty="0" err="1"/>
                <a:t>stochastic</a:t>
              </a:r>
              <a:r>
                <a:rPr lang="de-DE" sz="2600" dirty="0"/>
                <a:t> </a:t>
              </a:r>
              <a:r>
                <a:rPr lang="de-DE" sz="2600" dirty="0" err="1"/>
                <a:t>tensor</a:t>
              </a:r>
              <a:r>
                <a:rPr lang="de-DE" sz="2600" dirty="0"/>
                <a:t> 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95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11"/>
          <p:cNvSpPr/>
          <p:nvPr/>
        </p:nvSpPr>
        <p:spPr>
          <a:xfrm>
            <a:off x="41184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Integration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scheme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9562" y="3598997"/>
            <a:ext cx="890305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Magnetic field line implementation (e.g. JF12 field) is not trivial.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Calculation of the local </a:t>
            </a:r>
            <a:r>
              <a:rPr lang="en-US" sz="2500" dirty="0" err="1"/>
              <a:t>trihedron</a:t>
            </a:r>
            <a:r>
              <a:rPr lang="en-US" sz="2500" dirty="0"/>
              <a:t> is the crucial part.</a:t>
            </a:r>
          </a:p>
          <a:p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Use adaptive field line integration </a:t>
            </a:r>
            <a:r>
              <a:rPr lang="en-US" sz="2500" dirty="0">
                <a:sym typeface="Wingdings" panose="05000000000000000000" pitchFamily="2" charset="2"/>
              </a:rPr>
              <a:t> e.g. Cash-Karp algorithm</a:t>
            </a:r>
            <a:r>
              <a:rPr lang="en-US" sz="25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1" y="1932697"/>
            <a:ext cx="9135750" cy="1209844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544245" y="5285496"/>
            <a:ext cx="9330370" cy="1219370"/>
            <a:chOff x="544245" y="5285496"/>
            <a:chExt cx="9330370" cy="121937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45" y="5352183"/>
              <a:ext cx="3848637" cy="1057423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134" y="5285496"/>
              <a:ext cx="5239481" cy="121937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SDE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and</a:t>
            </a: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FPE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78115" y="1794852"/>
            <a:ext cx="9191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Ito’s lemma leads to equivalence between stochastic differential equation (SDE) and Fokker-Planck transport equation (FPE)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74913" y="2967923"/>
                <a:ext cx="5486401" cy="7048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de-DE" sz="2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de-DE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𝛻𝛹</m:t>
                          </m:r>
                          <m:d>
                            <m:d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13" y="2967923"/>
                <a:ext cx="5486401" cy="704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488559" y="3698769"/>
                <a:ext cx="5468612" cy="385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𝜂</m:t>
                      </m:r>
                      <m:rad>
                        <m:radPr>
                          <m:degHide m:val="on"/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559" y="3698769"/>
                <a:ext cx="5468612" cy="3852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516973" y="4206419"/>
                <a:ext cx="283154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2⋅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ra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973" y="4206419"/>
                <a:ext cx="2831544" cy="409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ieren 2"/>
          <p:cNvGrpSpPr/>
          <p:nvPr/>
        </p:nvGrpSpPr>
        <p:grpSpPr>
          <a:xfrm>
            <a:off x="244538" y="5124407"/>
            <a:ext cx="9191349" cy="1653118"/>
            <a:chOff x="244538" y="5124407"/>
            <a:chExt cx="9191349" cy="1653118"/>
          </a:xfrm>
        </p:grpSpPr>
        <p:grpSp>
          <p:nvGrpSpPr>
            <p:cNvPr id="2" name="Gruppieren 1"/>
            <p:cNvGrpSpPr/>
            <p:nvPr/>
          </p:nvGrpSpPr>
          <p:grpSpPr>
            <a:xfrm>
              <a:off x="244538" y="5124407"/>
              <a:ext cx="9191349" cy="1653118"/>
              <a:chOff x="244538" y="5124407"/>
              <a:chExt cx="9191349" cy="16531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feld 8"/>
                  <p:cNvSpPr txBox="1"/>
                  <p:nvPr/>
                </p:nvSpPr>
                <p:spPr>
                  <a:xfrm>
                    <a:off x="860155" y="5695626"/>
                    <a:ext cx="8215262" cy="10818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𝑝𝑒𝑟𝑝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, 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𝑝𝑒𝑟𝑝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, 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𝑝𝑎𝑟</m:t>
                                  </m:r>
                                </m:sub>
                              </m:sSub>
                            </m:e>
                          </m:mr>
                        </m:m>
                      </m:oMath>
                    </a14:m>
                    <a:r>
                      <a:rPr lang="en-US" sz="2200" dirty="0"/>
                      <a:t>                                  </a:t>
                    </a:r>
                    <a14:m>
                      <m:oMath xmlns:m="http://schemas.openxmlformats.org/officeDocument/2006/math"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𝑤𝑖𝑡h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de-DE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de-DE" sz="2200" i="1">
                                <a:latin typeface="Cambria Math" panose="02040503050406030204" pitchFamily="18" charset="0"/>
                              </a:rPr>
                              <m:t>𝑝𝑒𝑟𝑝</m:t>
                            </m:r>
                            <m:r>
                              <a:rPr lang="de-DE" sz="2200" i="1">
                                <a:latin typeface="Cambria Math" panose="02040503050406030204" pitchFamily="18" charset="0"/>
                              </a:rPr>
                              <m:t>, 1</m:t>
                            </m:r>
                          </m:sub>
                        </m:s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de-DE" sz="2200" i="1">
                                <a:latin typeface="Cambria Math" panose="02040503050406030204" pitchFamily="18" charset="0"/>
                              </a:rPr>
                              <m:t>𝑝𝑒𝑟𝑝</m:t>
                            </m:r>
                            <m:r>
                              <a:rPr lang="de-DE" sz="2200" i="1">
                                <a:latin typeface="Cambria Math" panose="02040503050406030204" pitchFamily="18" charset="0"/>
                              </a:rPr>
                              <m:t>, 2</m:t>
                            </m:r>
                          </m:sub>
                        </m:sSub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:</m:t>
                        </m:r>
                      </m:oMath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9" name="Textfeld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0155" y="5695626"/>
                    <a:ext cx="8215262" cy="10818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feld 15"/>
                  <p:cNvSpPr txBox="1"/>
                  <p:nvPr/>
                </p:nvSpPr>
                <p:spPr>
                  <a:xfrm>
                    <a:off x="244538" y="5124407"/>
                    <a:ext cx="9191349" cy="4720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200" dirty="0"/>
                      <a:t>Diffusion tensor is diagonal in frame with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de-DE" sz="22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200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de-DE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de-DE" sz="2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200" b="0" i="1" dirty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de-DE" sz="2200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acc>
                      </m:oMath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16" name="Textfeld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538" y="5124407"/>
                    <a:ext cx="9191349" cy="47205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62" b="-2597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Eckige Klammer links 9"/>
            <p:cNvSpPr/>
            <p:nvPr/>
          </p:nvSpPr>
          <p:spPr>
            <a:xfrm>
              <a:off x="1348353" y="5749871"/>
              <a:ext cx="61993" cy="960895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ckige Klammer links 16"/>
            <p:cNvSpPr/>
            <p:nvPr/>
          </p:nvSpPr>
          <p:spPr>
            <a:xfrm rot="10800000">
              <a:off x="4153546" y="5747288"/>
              <a:ext cx="59410" cy="960895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5886450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3180239" y="3422888"/>
            <a:ext cx="3121409" cy="11796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CRPropa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Microsoft YaHei" pitchFamily="2"/>
              <a:cs typeface="Arial" pitchFamily="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898051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/>
            <a:r>
              <a:rPr lang="de-DE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CRPropa</a:t>
            </a:r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: Interactions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769130197"/>
              </p:ext>
            </p:extLst>
          </p:nvPr>
        </p:nvGraphicFramePr>
        <p:xfrm>
          <a:off x="0" y="2281635"/>
          <a:ext cx="9663025" cy="296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245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3180239" y="3422888"/>
            <a:ext cx="3121409" cy="11796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694181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Resize="1"/>
          </p:cNvSpPr>
          <p:nvPr/>
        </p:nvSpPr>
        <p:spPr>
          <a:xfrm>
            <a:off x="3828239" y="4274280"/>
            <a:ext cx="719640" cy="35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4000" y="5847836"/>
            <a:ext cx="9648000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15: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 Comparison of 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c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omputation times. Conventional CRPropa3 (left) and propagation with the </a:t>
            </a:r>
            <a:r>
              <a:rPr lang="en-US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DiffusionModule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(right)</a:t>
            </a:r>
          </a:p>
        </p:txBody>
      </p:sp>
      <p:pic>
        <p:nvPicPr>
          <p:cNvPr id="6" name="Grafik 5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68000" y="1912114"/>
            <a:ext cx="4654971" cy="37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6000" y="1912114"/>
            <a:ext cx="4585494" cy="3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/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Performance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3158206" y="2816960"/>
            <a:ext cx="3121409" cy="23593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Problems </a:t>
            </a: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with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the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 JF12-field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08334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CRPropa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71490" y="1645920"/>
            <a:ext cx="8118060" cy="4648162"/>
            <a:chOff x="957263" y="1241849"/>
            <a:chExt cx="9244862" cy="582991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63" y="1241849"/>
              <a:ext cx="8069774" cy="5829914"/>
            </a:xfrm>
            <a:prstGeom prst="rect">
              <a:avLst/>
            </a:prstGeom>
          </p:spPr>
        </p:pic>
        <p:sp>
          <p:nvSpPr>
            <p:cNvPr id="4" name="Scrollen: horizontal 3"/>
            <p:cNvSpPr/>
            <p:nvPr/>
          </p:nvSpPr>
          <p:spPr>
            <a:xfrm rot="20633594">
              <a:off x="7981046" y="1503040"/>
              <a:ext cx="2221079" cy="1282397"/>
            </a:xfrm>
            <a:prstGeom prst="horizontalScrol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2200" dirty="0">
                  <a:solidFill>
                    <a:schemeClr val="tx1"/>
                  </a:solidFill>
                </a:rPr>
                <a:t>Batista et al. (2016)</a:t>
              </a:r>
            </a:p>
          </p:txBody>
        </p:sp>
      </p:grpSp>
      <p:sp>
        <p:nvSpPr>
          <p:cNvPr id="5" name="Rechteck: abgerundete Ecken 4"/>
          <p:cNvSpPr/>
          <p:nvPr/>
        </p:nvSpPr>
        <p:spPr>
          <a:xfrm>
            <a:off x="4219744" y="5859891"/>
            <a:ext cx="1600261" cy="434191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71491" y="6294082"/>
            <a:ext cx="7086196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1. </a:t>
            </a:r>
            <a:r>
              <a:rPr lang="en-US" sz="18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 modular structure makes it easy to extend </a:t>
            </a:r>
            <a:r>
              <a:rPr lang="en-US" sz="180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CRPropa</a:t>
            </a:r>
            <a:r>
              <a:rPr lang="en-US" sz="18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3.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238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20360" y="6414120"/>
            <a:ext cx="8683829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19: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Magnetic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field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line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(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blue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)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and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end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position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after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diffusion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process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(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red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dots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).</a:t>
            </a:r>
          </a:p>
        </p:txBody>
      </p:sp>
      <p:pic>
        <p:nvPicPr>
          <p:cNvPr id="3" name="Grafik 2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9994" b="4994"/>
          <a:stretch>
            <a:fillRect/>
          </a:stretch>
        </p:blipFill>
        <p:spPr>
          <a:xfrm>
            <a:off x="1080360" y="1845359"/>
            <a:ext cx="7920000" cy="43448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11"/>
          <p:cNvSpPr/>
          <p:nvPr/>
        </p:nvSpPr>
        <p:spPr>
          <a:xfrm>
            <a:off x="406080" y="9712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Problem: Fixed step length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86800" y="1435680"/>
            <a:ext cx="7020360" cy="5162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1482840" y="6641279"/>
            <a:ext cx="5627479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20: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Ninty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smallest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deviation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vectors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for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E=10TeV</a:t>
            </a:r>
          </a:p>
        </p:txBody>
      </p:sp>
      <p:sp>
        <p:nvSpPr>
          <p:cNvPr id="4" name="Textfeld 11"/>
          <p:cNvSpPr/>
          <p:nvPr/>
        </p:nvSpPr>
        <p:spPr>
          <a:xfrm>
            <a:off x="400320" y="9730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Deviation vectors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00320" y="6193440"/>
            <a:ext cx="4434480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21: 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Deviation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from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ideal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trajectory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is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uniformly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distributed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in 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  <a:t>Φ.</a:t>
            </a:r>
          </a:p>
        </p:txBody>
      </p:sp>
      <p:pic>
        <p:nvPicPr>
          <p:cNvPr id="3" name="Grafik 2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78880" y="1772280"/>
            <a:ext cx="45576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5080" y="1772280"/>
            <a:ext cx="44712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5078880" y="6193440"/>
            <a:ext cx="4541400" cy="8872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22: 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Deviation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from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ideal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trajectory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peaks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around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plane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perpendicular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to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magnetic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field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line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</a:t>
            </a:r>
          </a:p>
        </p:txBody>
      </p:sp>
      <p:sp>
        <p:nvSpPr>
          <p:cNvPr id="6" name="Textfeld 11"/>
          <p:cNvSpPr/>
          <p:nvPr/>
        </p:nvSpPr>
        <p:spPr>
          <a:xfrm>
            <a:off x="400320" y="9730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3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Deviation from field line II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3180239" y="3422888"/>
            <a:ext cx="3121409" cy="11796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icrosoft YaHei" pitchFamily="2"/>
                <a:cs typeface="Arial" pitchFamily="34"/>
              </a:rPr>
              <a:t>Validation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748615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40" y="3682914"/>
            <a:ext cx="4972744" cy="10383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79" y="2799504"/>
            <a:ext cx="3296110" cy="762106"/>
          </a:xfrm>
          <a:prstGeom prst="rect">
            <a:avLst/>
          </a:prstGeom>
        </p:spPr>
      </p:pic>
      <p:sp>
        <p:nvSpPr>
          <p:cNvPr id="3" name="Textfeld 2"/>
          <p:cNvSpPr txBox="1">
            <a:spLocks noResize="1"/>
          </p:cNvSpPr>
          <p:nvPr/>
        </p:nvSpPr>
        <p:spPr>
          <a:xfrm>
            <a:off x="3828239" y="4274280"/>
            <a:ext cx="719640" cy="35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/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Validation I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7213" y="1628775"/>
            <a:ext cx="8558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First test of the diffusion in a homogeneous magnetic background field.</a:t>
            </a:r>
          </a:p>
          <a:p>
            <a:r>
              <a:rPr lang="en-US" sz="2200" dirty="0"/>
              <a:t>A simple anisotropic diffusion tensor is implemented.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297071" y="2578040"/>
            <a:ext cx="9532731" cy="3712763"/>
            <a:chOff x="182769" y="2535184"/>
            <a:chExt cx="9532731" cy="3712763"/>
          </a:xfrm>
        </p:grpSpPr>
        <p:sp>
          <p:nvSpPr>
            <p:cNvPr id="5" name="Textfeld 4"/>
            <p:cNvSpPr txBox="1"/>
            <p:nvPr/>
          </p:nvSpPr>
          <p:spPr>
            <a:xfrm>
              <a:off x="182769" y="5626154"/>
              <a:ext cx="9301162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1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Fig 7. </a:t>
              </a:r>
              <a:r>
                <a:rPr lang="en-US" dirty="0">
                  <a:latin typeface="Arial" pitchFamily="18"/>
                  <a:ea typeface="Microsoft YaHei" pitchFamily="2"/>
                  <a:cs typeface="Mangal" pitchFamily="2"/>
                </a:rPr>
                <a:t>The algorithm reproduces the expected analytic results (simulation-</a:t>
              </a:r>
              <a:r>
                <a:rPr lang="en-US" dirty="0" err="1">
                  <a:latin typeface="Arial" pitchFamily="18"/>
                  <a:ea typeface="Microsoft YaHei" pitchFamily="2"/>
                  <a:cs typeface="Mangal" pitchFamily="2"/>
                </a:rPr>
                <a:t>barplot</a:t>
              </a:r>
              <a:r>
                <a:rPr lang="en-US" dirty="0">
                  <a:latin typeface="Arial" pitchFamily="18"/>
                  <a:ea typeface="Microsoft YaHei" pitchFamily="2"/>
                  <a:cs typeface="Mangal" pitchFamily="2"/>
                </a:rPr>
                <a:t>, theory-solid lines).</a:t>
              </a: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69" y="2535184"/>
              <a:ext cx="9532731" cy="3090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8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Stationary </a:t>
            </a:r>
            <a:r>
              <a:rPr lang="en-US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Test I</a:t>
            </a:r>
            <a:endParaRPr lang="en-US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9" y="3318019"/>
            <a:ext cx="6527785" cy="8150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9" y="2115239"/>
            <a:ext cx="3212931" cy="52127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75986" y="1603550"/>
            <a:ext cx="5208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err="1"/>
              <a:t>Stationary</a:t>
            </a:r>
            <a:r>
              <a:rPr lang="de-DE" sz="2200" dirty="0"/>
              <a:t> </a:t>
            </a:r>
            <a:r>
              <a:rPr lang="de-DE" sz="2200" dirty="0" err="1"/>
              <a:t>equation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anisotropic</a:t>
            </a:r>
            <a:r>
              <a:rPr lang="de-DE" sz="2200" dirty="0"/>
              <a:t> </a:t>
            </a:r>
            <a:r>
              <a:rPr lang="de-DE" sz="2200" dirty="0" err="1"/>
              <a:t>diffusion</a:t>
            </a:r>
            <a:r>
              <a:rPr lang="de-DE" sz="2200" dirty="0"/>
              <a:t>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47479" y="2887132"/>
            <a:ext cx="15849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Source </a:t>
            </a:r>
            <a:r>
              <a:rPr lang="de-DE" sz="2200" dirty="0" err="1"/>
              <a:t>term</a:t>
            </a:r>
            <a:endParaRPr lang="de-DE" sz="2200" dirty="0"/>
          </a:p>
        </p:txBody>
      </p:sp>
      <p:sp>
        <p:nvSpPr>
          <p:cNvPr id="14" name="Rechteck 13"/>
          <p:cNvSpPr/>
          <p:nvPr/>
        </p:nvSpPr>
        <p:spPr>
          <a:xfrm rot="20864948">
            <a:off x="1501451" y="2671142"/>
            <a:ext cx="4086375" cy="92333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Not </a:t>
            </a:r>
            <a:r>
              <a:rPr lang="de-DE" sz="5400" b="1" cap="none" spc="0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possible</a:t>
            </a:r>
            <a:r>
              <a:rPr lang="de-DE" sz="54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375986" y="4714748"/>
            <a:ext cx="8898543" cy="1385126"/>
            <a:chOff x="375986" y="4902037"/>
            <a:chExt cx="8898543" cy="1385126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47479" y="5475274"/>
              <a:ext cx="8827050" cy="811889"/>
              <a:chOff x="447479" y="4803245"/>
              <a:chExt cx="8827050" cy="811889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479" y="4806182"/>
                <a:ext cx="4172492" cy="808952"/>
              </a:xfrm>
              <a:prstGeom prst="rect">
                <a:avLst/>
              </a:prstGeom>
            </p:spPr>
          </p:pic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3692" y="4803245"/>
                <a:ext cx="3530837" cy="808952"/>
              </a:xfrm>
              <a:prstGeom prst="rect">
                <a:avLst/>
              </a:prstGeom>
            </p:spPr>
          </p:pic>
        </p:grpSp>
        <p:sp>
          <p:nvSpPr>
            <p:cNvPr id="15" name="Textfeld 14"/>
            <p:cNvSpPr txBox="1"/>
            <p:nvPr/>
          </p:nvSpPr>
          <p:spPr>
            <a:xfrm>
              <a:off x="375986" y="4902037"/>
              <a:ext cx="21173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 err="1"/>
                <a:t>Indirect</a:t>
              </a:r>
              <a:r>
                <a:rPr lang="de-DE" sz="2200" dirty="0"/>
                <a:t> </a:t>
              </a:r>
              <a:r>
                <a:rPr lang="de-DE" sz="2200" dirty="0" err="1"/>
                <a:t>solution</a:t>
              </a:r>
              <a:r>
                <a:rPr lang="de-DE" sz="2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77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Stationary </a:t>
            </a:r>
            <a:r>
              <a:rPr lang="en-US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Test II</a:t>
            </a:r>
            <a:endParaRPr lang="en-US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447479" y="1614149"/>
            <a:ext cx="9137197" cy="5389248"/>
            <a:chOff x="447479" y="1729649"/>
            <a:chExt cx="9137197" cy="5389248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80" y="1729649"/>
              <a:ext cx="9137196" cy="4767455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447479" y="6497104"/>
              <a:ext cx="9137197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1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Fig 8. </a:t>
              </a:r>
              <a:r>
                <a:rPr lang="en-US" sz="1800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Total number density depending on maximum integration time for different numbers of snapshots.</a:t>
              </a: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552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Stationary </a:t>
            </a:r>
            <a:r>
              <a:rPr lang="en-US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Test III</a:t>
            </a:r>
            <a:endParaRPr lang="en-US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" y="1743240"/>
            <a:ext cx="9137196" cy="47402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7479" y="6483512"/>
            <a:ext cx="9137197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</a:t>
            </a:r>
            <a:r>
              <a:rPr lang="en-US" b="1" dirty="0">
                <a:latin typeface="Arial" pitchFamily="18"/>
                <a:ea typeface="Microsoft YaHei" pitchFamily="2"/>
                <a:cs typeface="Mangal" pitchFamily="2"/>
              </a:rPr>
              <a:t>25</a:t>
            </a: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 </a:t>
            </a:r>
            <a:r>
              <a:rPr lang="en-US" sz="18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Total number density depending on maximum integration time for 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different </a:t>
            </a:r>
            <a:r>
              <a:rPr lang="en-US" sz="18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integration time steps.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74339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Resize="1"/>
          </p:cNvSpPr>
          <p:nvPr/>
        </p:nvSpPr>
        <p:spPr>
          <a:xfrm>
            <a:off x="3828239" y="4274280"/>
            <a:ext cx="719640" cy="35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/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Validation </a:t>
            </a:r>
            <a:r>
              <a:rPr lang="de-DE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IIa</a:t>
            </a:r>
            <a:endParaRPr lang="de-DE" sz="3000" b="1" dirty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297746" y="1762448"/>
            <a:ext cx="40901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We test the accuracy of the algorithm in an artificial situation.</a:t>
            </a:r>
            <a:br>
              <a:rPr lang="en-US" sz="2500" dirty="0"/>
            </a:br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 spiral with varying radius is used as the magnetic field line.</a:t>
            </a:r>
            <a:br>
              <a:rPr lang="en-US" sz="2500" dirty="0"/>
            </a:br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The distance to the field line after the diffusion is taken as a measure for the algorithm accuracy.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3" y="3295734"/>
            <a:ext cx="3797461" cy="1285555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417600" y="1762448"/>
            <a:ext cx="4529137" cy="5037868"/>
            <a:chOff x="357188" y="1631786"/>
            <a:chExt cx="4529137" cy="5037868"/>
          </a:xfrm>
        </p:grpSpPr>
        <p:sp>
          <p:nvSpPr>
            <p:cNvPr id="5" name="Textfeld 4"/>
            <p:cNvSpPr txBox="1"/>
            <p:nvPr/>
          </p:nvSpPr>
          <p:spPr>
            <a:xfrm>
              <a:off x="357188" y="6047861"/>
              <a:ext cx="4529137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1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Fig 9:</a:t>
              </a:r>
              <a:r>
                <a:rPr lang="en-US" sz="1800" b="0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  Example of a spiral field line and a sample of end positions.</a:t>
              </a: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" t="12666" r="18300" b="2541"/>
            <a:stretch/>
          </p:blipFill>
          <p:spPr>
            <a:xfrm>
              <a:off x="414336" y="1631786"/>
              <a:ext cx="4371977" cy="4353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66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Resize="1"/>
          </p:cNvSpPr>
          <p:nvPr/>
        </p:nvSpPr>
        <p:spPr>
          <a:xfrm>
            <a:off x="3828239" y="4274280"/>
            <a:ext cx="719640" cy="35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17601" y="5550377"/>
            <a:ext cx="8241658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10: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 Results for the accuracy test. The algorithm allows a user chosen precision for a pure parallel diffusion.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/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Validation </a:t>
            </a:r>
            <a:r>
              <a:rPr lang="de-DE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IIb</a:t>
            </a:r>
            <a:endParaRPr lang="de-DE" sz="3000" b="1" dirty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1790666"/>
            <a:ext cx="8241658" cy="36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7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/>
          <p:cNvGraphicFramePr/>
          <p:nvPr>
            <p:extLst/>
          </p:nvPr>
        </p:nvGraphicFramePr>
        <p:xfrm>
          <a:off x="619934" y="1726552"/>
          <a:ext cx="3923491" cy="327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Propagation Models</a:t>
            </a:r>
          </a:p>
        </p:txBody>
      </p:sp>
      <p:graphicFrame>
        <p:nvGraphicFramePr>
          <p:cNvPr id="2" name="Diagramm 1"/>
          <p:cNvGraphicFramePr/>
          <p:nvPr>
            <p:extLst/>
          </p:nvPr>
        </p:nvGraphicFramePr>
        <p:xfrm>
          <a:off x="5600702" y="1714500"/>
          <a:ext cx="3714751" cy="3343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1" name="Gruppieren 10"/>
          <p:cNvGrpSpPr/>
          <p:nvPr/>
        </p:nvGrpSpPr>
        <p:grpSpPr>
          <a:xfrm>
            <a:off x="1036320" y="4872515"/>
            <a:ext cx="8001000" cy="1916875"/>
            <a:chOff x="1036320" y="4872515"/>
            <a:chExt cx="8001000" cy="1916875"/>
          </a:xfrm>
        </p:grpSpPr>
        <p:sp>
          <p:nvSpPr>
            <p:cNvPr id="3" name="Pfeil: nach rechts 2"/>
            <p:cNvSpPr/>
            <p:nvPr/>
          </p:nvSpPr>
          <p:spPr>
            <a:xfrm rot="3442631">
              <a:off x="3487101" y="5279709"/>
              <a:ext cx="1228725" cy="4143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feil: nach rechts 6"/>
            <p:cNvSpPr/>
            <p:nvPr/>
          </p:nvSpPr>
          <p:spPr>
            <a:xfrm rot="7451669">
              <a:off x="5381625" y="5293998"/>
              <a:ext cx="1228725" cy="4143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1036320" y="6004560"/>
              <a:ext cx="8001000" cy="784830"/>
            </a:xfrm>
            <a:prstGeom prst="rect">
              <a:avLst/>
            </a:prstGeom>
            <a:solidFill>
              <a:schemeClr val="accent6"/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/>
                <a:t>Stochastic Differential Equations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407920" y="5334000"/>
              <a:ext cx="1371600" cy="492443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Numeric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339840" y="5334000"/>
              <a:ext cx="1143000" cy="492443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Physics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430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>
            <a:extLst>
              <a:ext uri="{FF2B5EF4-FFF2-40B4-BE49-F238E27FC236}">
                <a16:creationId xmlns:a16="http://schemas.microsoft.com/office/drawing/2014/main" id="{1F783C99-AEFC-486A-8272-A9F025DCCEA6}"/>
              </a:ext>
            </a:extLst>
          </p:cNvPr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/>
            <a:r>
              <a:rPr lang="de-DE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Adiabatic</a:t>
            </a:r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Cooling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8131830-D9A3-4599-8AB4-2AD2824479F4}"/>
              </a:ext>
            </a:extLst>
          </p:cNvPr>
          <p:cNvGrpSpPr/>
          <p:nvPr/>
        </p:nvGrpSpPr>
        <p:grpSpPr>
          <a:xfrm>
            <a:off x="447479" y="1512079"/>
            <a:ext cx="6292077" cy="870331"/>
            <a:chOff x="447479" y="1512079"/>
            <a:chExt cx="6292077" cy="870331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714CE0D7-E00F-42FE-B5B7-DCCA34A50B53}"/>
                </a:ext>
              </a:extLst>
            </p:cNvPr>
            <p:cNvGrpSpPr/>
            <p:nvPr/>
          </p:nvGrpSpPr>
          <p:grpSpPr>
            <a:xfrm>
              <a:off x="447479" y="1512079"/>
              <a:ext cx="6292077" cy="870331"/>
              <a:chOff x="447479" y="3635020"/>
              <a:chExt cx="6292077" cy="870331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012C2464-C148-42B4-8FFE-0725470176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667" b="-4874"/>
              <a:stretch/>
            </p:blipFill>
            <p:spPr>
              <a:xfrm>
                <a:off x="447479" y="3635568"/>
                <a:ext cx="3254188" cy="782196"/>
              </a:xfrm>
              <a:prstGeom prst="rect">
                <a:avLst/>
              </a:prstGeom>
            </p:spPr>
          </p:pic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B2BBCD04-02CE-4606-AAD7-995A39ACB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232" t="1" b="-16691"/>
              <a:stretch/>
            </p:blipFill>
            <p:spPr>
              <a:xfrm>
                <a:off x="3447481" y="3635020"/>
                <a:ext cx="3292075" cy="870331"/>
              </a:xfrm>
              <a:prstGeom prst="rect">
                <a:avLst/>
              </a:prstGeom>
            </p:spPr>
          </p:pic>
        </p:grp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074C32FF-3396-44C9-A0FE-4919EA3C6A79}"/>
                </a:ext>
              </a:extLst>
            </p:cNvPr>
            <p:cNvSpPr/>
            <p:nvPr/>
          </p:nvSpPr>
          <p:spPr>
            <a:xfrm>
              <a:off x="3591836" y="1512079"/>
              <a:ext cx="1836812" cy="726335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489A823A-9485-4CB6-B5C0-38FDB0E78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0596855"/>
              </p:ext>
            </p:extLst>
          </p:nvPr>
        </p:nvGraphicFramePr>
        <p:xfrm>
          <a:off x="417600" y="2564329"/>
          <a:ext cx="8090129" cy="4096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E5A71D5-0925-4988-BC8A-C7529D060507}"/>
              </a:ext>
            </a:extLst>
          </p:cNvPr>
          <p:cNvGrpSpPr/>
          <p:nvPr/>
        </p:nvGrpSpPr>
        <p:grpSpPr>
          <a:xfrm>
            <a:off x="417600" y="2334853"/>
            <a:ext cx="8186573" cy="4729353"/>
            <a:chOff x="417600" y="2334853"/>
            <a:chExt cx="8186573" cy="4729353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BBC4B36-59DE-4FE4-99E4-09A26CB2D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" t="6991" r="8355"/>
            <a:stretch/>
          </p:blipFill>
          <p:spPr>
            <a:xfrm>
              <a:off x="417600" y="2334853"/>
              <a:ext cx="8186573" cy="4373017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89F87A2-B843-400B-A16D-7D926172FB47}"/>
                </a:ext>
              </a:extLst>
            </p:cNvPr>
            <p:cNvSpPr txBox="1"/>
            <p:nvPr/>
          </p:nvSpPr>
          <p:spPr>
            <a:xfrm>
              <a:off x="417600" y="6707870"/>
              <a:ext cx="7086196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1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Fig </a:t>
              </a:r>
              <a:r>
                <a:rPr lang="en-US" b="1" dirty="0">
                  <a:latin typeface="Arial" pitchFamily="18"/>
                  <a:ea typeface="Microsoft YaHei" pitchFamily="2"/>
                  <a:cs typeface="Mangal" pitchFamily="2"/>
                </a:rPr>
                <a:t>4</a:t>
              </a:r>
              <a:r>
                <a:rPr lang="en-US" sz="1800" b="1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. </a:t>
              </a:r>
              <a:r>
                <a:rPr lang="en-US" sz="1800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Particle and energy density for </a:t>
              </a:r>
              <a:r>
                <a:rPr lang="en-US" sz="1800" i="0" u="none" strike="noStrike" kern="1200" dirty="0" err="1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advective</a:t>
              </a:r>
              <a:r>
                <a:rPr lang="en-US" sz="1800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 test case.</a:t>
              </a: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03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2948884" y="3422888"/>
            <a:ext cx="3936657" cy="5898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Examples</a:t>
            </a:r>
            <a:endParaRPr lang="de-DE" sz="4000" b="1" dirty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676218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Resize="1"/>
          </p:cNvSpPr>
          <p:nvPr/>
        </p:nvSpPr>
        <p:spPr>
          <a:xfrm>
            <a:off x="3828239" y="4274280"/>
            <a:ext cx="719640" cy="35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First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applications</a:t>
            </a: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– Diffusion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tensor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59281" y="1827576"/>
            <a:ext cx="331607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Magnetic</a:t>
            </a:r>
            <a:r>
              <a:rPr lang="de-DE" sz="2200" dirty="0"/>
              <a:t> </a:t>
            </a:r>
            <a:r>
              <a:rPr lang="de-DE" sz="2200" dirty="0" err="1"/>
              <a:t>field</a:t>
            </a:r>
            <a:r>
              <a:rPr lang="de-DE" sz="2200" dirty="0"/>
              <a:t> </a:t>
            </a:r>
            <a:r>
              <a:rPr lang="de-DE" sz="2200" dirty="0" err="1"/>
              <a:t>structure</a:t>
            </a:r>
            <a:r>
              <a:rPr lang="de-DE" sz="2200" dirty="0"/>
              <a:t> </a:t>
            </a:r>
            <a:r>
              <a:rPr lang="de-DE" sz="2200" dirty="0" err="1"/>
              <a:t>becomes</a:t>
            </a:r>
            <a:r>
              <a:rPr lang="de-DE" sz="2200" dirty="0"/>
              <a:t> </a:t>
            </a:r>
            <a:r>
              <a:rPr lang="de-DE" sz="2200" dirty="0" err="1"/>
              <a:t>clearly</a:t>
            </a:r>
            <a:r>
              <a:rPr lang="de-DE" sz="2200" dirty="0"/>
              <a:t> </a:t>
            </a:r>
            <a:r>
              <a:rPr lang="de-DE" sz="2200" dirty="0" err="1"/>
              <a:t>visible</a:t>
            </a:r>
            <a:r>
              <a:rPr lang="de-DE" sz="2200" dirty="0"/>
              <a:t> </a:t>
            </a:r>
            <a:r>
              <a:rPr lang="de-DE" sz="2200" dirty="0" err="1"/>
              <a:t>for</a:t>
            </a:r>
            <a:r>
              <a:rPr lang="de-DE" sz="2200" dirty="0"/>
              <a:t> strong parallel </a:t>
            </a:r>
            <a:r>
              <a:rPr lang="de-DE" sz="2200" dirty="0" err="1"/>
              <a:t>diffusion</a:t>
            </a:r>
            <a:r>
              <a:rPr lang="de-DE" sz="2200" dirty="0"/>
              <a:t>.</a:t>
            </a:r>
          </a:p>
          <a:p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Highest</a:t>
            </a:r>
            <a:r>
              <a:rPr lang="de-DE" sz="2200" dirty="0"/>
              <a:t> </a:t>
            </a:r>
            <a:r>
              <a:rPr lang="de-DE" sz="2200" dirty="0" err="1"/>
              <a:t>density</a:t>
            </a:r>
            <a:r>
              <a:rPr lang="de-DE" sz="2200" dirty="0"/>
              <a:t> at </a:t>
            </a:r>
            <a:r>
              <a:rPr lang="de-DE" sz="2200" dirty="0" err="1"/>
              <a:t>Galactic</a:t>
            </a:r>
            <a:r>
              <a:rPr lang="de-DE" sz="2200" dirty="0"/>
              <a:t> </a:t>
            </a:r>
            <a:r>
              <a:rPr lang="de-DE" sz="2200" dirty="0" err="1"/>
              <a:t>center</a:t>
            </a:r>
            <a:r>
              <a:rPr lang="de-DE" sz="2200" dirty="0"/>
              <a:t> </a:t>
            </a:r>
            <a:r>
              <a:rPr lang="de-DE" sz="2200" dirty="0" err="1"/>
              <a:t>for</a:t>
            </a:r>
            <a:r>
              <a:rPr lang="de-DE" sz="2200" dirty="0"/>
              <a:t> </a:t>
            </a:r>
            <a:r>
              <a:rPr lang="de-DE" sz="2200" dirty="0" err="1"/>
              <a:t>stron</a:t>
            </a:r>
            <a:r>
              <a:rPr lang="de-DE" sz="2200" dirty="0"/>
              <a:t> </a:t>
            </a:r>
            <a:r>
              <a:rPr lang="de-DE" sz="2200" dirty="0" err="1"/>
              <a:t>perpendicular</a:t>
            </a:r>
            <a:r>
              <a:rPr lang="de-DE" sz="2200" dirty="0"/>
              <a:t> </a:t>
            </a:r>
            <a:r>
              <a:rPr lang="de-DE" sz="2200" dirty="0" err="1"/>
              <a:t>diffusion</a:t>
            </a: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Differences</a:t>
            </a:r>
            <a:r>
              <a:rPr lang="de-DE" sz="2200" dirty="0"/>
              <a:t> in </a:t>
            </a:r>
            <a:r>
              <a:rPr lang="de-DE" sz="2200" dirty="0" err="1"/>
              <a:t>loss</a:t>
            </a:r>
            <a:r>
              <a:rPr lang="de-DE" sz="2200" dirty="0"/>
              <a:t> time </a:t>
            </a:r>
            <a:r>
              <a:rPr lang="de-DE" sz="2200" dirty="0" err="1"/>
              <a:t>become</a:t>
            </a:r>
            <a:r>
              <a:rPr lang="de-DE" sz="2200" dirty="0"/>
              <a:t> </a:t>
            </a:r>
            <a:r>
              <a:rPr lang="de-DE" sz="2200" dirty="0" err="1"/>
              <a:t>visible</a:t>
            </a:r>
            <a:r>
              <a:rPr lang="de-DE" sz="2200" dirty="0"/>
              <a:t>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1827576"/>
            <a:ext cx="4286602" cy="489340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02098" y="6720983"/>
            <a:ext cx="4402104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11</a:t>
            </a:r>
            <a:r>
              <a:rPr lang="en-US" sz="18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: Density inside the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 Galactic disc.</a:t>
            </a:r>
            <a:endParaRPr lang="en-US" sz="180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0109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5000" y="15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9 -6.29855E-9 L 0.25858 -0.068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4" y="-3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58 -0.06844 L 4.25197E-6 -6.29855E-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29" y="3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Resize="1"/>
          </p:cNvSpPr>
          <p:nvPr/>
        </p:nvSpPr>
        <p:spPr>
          <a:xfrm>
            <a:off x="3828239" y="4274280"/>
            <a:ext cx="719640" cy="35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17600" y="6519072"/>
            <a:ext cx="7215119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12: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Time Evolution of 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 total particle number.</a:t>
            </a:r>
          </a:p>
        </p:txBody>
      </p:sp>
      <p:sp>
        <p:nvSpPr>
          <p:cNvPr id="6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First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applications</a:t>
            </a: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– Diffusion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tensor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1749556"/>
            <a:ext cx="7195820" cy="47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01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Resize="1"/>
          </p:cNvSpPr>
          <p:nvPr/>
        </p:nvSpPr>
        <p:spPr>
          <a:xfrm>
            <a:off x="3828239" y="4274280"/>
            <a:ext cx="719640" cy="35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First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applications</a:t>
            </a: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– </a:t>
            </a:r>
            <a:r>
              <a:rPr lang="de-DE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R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igidity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59281" y="1827576"/>
            <a:ext cx="33160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Outflow</a:t>
            </a:r>
            <a:r>
              <a:rPr lang="de-DE" sz="2200" dirty="0"/>
              <a:t> </a:t>
            </a:r>
            <a:r>
              <a:rPr lang="de-DE" sz="2200" dirty="0" err="1"/>
              <a:t>along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magnetic</a:t>
            </a:r>
            <a:r>
              <a:rPr lang="de-DE" sz="2200" dirty="0"/>
              <a:t> </a:t>
            </a:r>
            <a:r>
              <a:rPr lang="de-DE" sz="2200" dirty="0" err="1"/>
              <a:t>field</a:t>
            </a:r>
            <a:r>
              <a:rPr lang="de-DE" sz="2200" dirty="0"/>
              <a:t> </a:t>
            </a:r>
            <a:r>
              <a:rPr lang="de-DE" sz="2200" dirty="0" err="1"/>
              <a:t>lines</a:t>
            </a:r>
            <a:r>
              <a:rPr lang="de-DE" sz="2200" dirty="0"/>
              <a:t> </a:t>
            </a:r>
            <a:r>
              <a:rPr lang="de-DE" sz="2200" dirty="0" err="1"/>
              <a:t>is</a:t>
            </a:r>
            <a:r>
              <a:rPr lang="de-DE" sz="2200" dirty="0"/>
              <a:t> </a:t>
            </a:r>
            <a:r>
              <a:rPr lang="de-DE" sz="2200" dirty="0" err="1"/>
              <a:t>visible</a:t>
            </a:r>
            <a:endParaRPr lang="de-DE" sz="2200" dirty="0"/>
          </a:p>
          <a:p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Differences</a:t>
            </a:r>
            <a:r>
              <a:rPr lang="de-DE" sz="2200" dirty="0"/>
              <a:t> in </a:t>
            </a:r>
            <a:r>
              <a:rPr lang="de-DE" sz="2200" dirty="0" err="1"/>
              <a:t>loss</a:t>
            </a:r>
            <a:r>
              <a:rPr lang="de-DE" sz="2200" dirty="0"/>
              <a:t> time </a:t>
            </a:r>
            <a:r>
              <a:rPr lang="de-DE" sz="2200" dirty="0" err="1"/>
              <a:t>depending</a:t>
            </a:r>
            <a:r>
              <a:rPr lang="de-DE" sz="2200" dirty="0"/>
              <a:t> on </a:t>
            </a:r>
            <a:r>
              <a:rPr lang="de-DE" sz="2200" dirty="0" err="1"/>
              <a:t>rigidity</a:t>
            </a:r>
            <a:r>
              <a:rPr lang="de-DE" sz="2200" dirty="0"/>
              <a:t> </a:t>
            </a:r>
            <a:r>
              <a:rPr lang="de-DE" sz="2200" dirty="0" err="1"/>
              <a:t>is</a:t>
            </a:r>
            <a:r>
              <a:rPr lang="de-DE" sz="2200" dirty="0"/>
              <a:t> </a:t>
            </a:r>
            <a:r>
              <a:rPr lang="de-DE" sz="2200" dirty="0" err="1"/>
              <a:t>huge</a:t>
            </a: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Structures</a:t>
            </a:r>
            <a:r>
              <a:rPr lang="de-DE" sz="2200" dirty="0"/>
              <a:t> </a:t>
            </a:r>
            <a:r>
              <a:rPr lang="de-DE" sz="2200" dirty="0" err="1"/>
              <a:t>are</a:t>
            </a:r>
            <a:r>
              <a:rPr lang="de-DE" sz="2200" dirty="0"/>
              <a:t> </a:t>
            </a:r>
            <a:r>
              <a:rPr lang="de-DE" sz="2200" dirty="0" err="1"/>
              <a:t>washed</a:t>
            </a:r>
            <a:r>
              <a:rPr lang="de-DE" sz="2200" dirty="0"/>
              <a:t> out </a:t>
            </a:r>
            <a:r>
              <a:rPr lang="de-DE" sz="2200" dirty="0" err="1"/>
              <a:t>with</a:t>
            </a:r>
            <a:r>
              <a:rPr lang="de-DE" sz="2200" dirty="0"/>
              <a:t> time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1774310"/>
            <a:ext cx="5432245" cy="499994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17600" y="6774250"/>
            <a:ext cx="5432245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13: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 Projected density inside simulation volume.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256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5000" y="15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9 -6.29855E-9 L 0.17874 -0.058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7" y="-29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74 -0.05816 L 3.85827E-6 -6.29855E-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28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Resize="1"/>
          </p:cNvSpPr>
          <p:nvPr/>
        </p:nvSpPr>
        <p:spPr>
          <a:xfrm>
            <a:off x="3828239" y="4274280"/>
            <a:ext cx="719640" cy="35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First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applications</a:t>
            </a: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– </a:t>
            </a:r>
            <a:r>
              <a:rPr lang="de-DE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R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igidity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1700692"/>
            <a:ext cx="7353929" cy="481838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17600" y="6519072"/>
            <a:ext cx="7215119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14: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dirty="0">
                <a:latin typeface="Arial" pitchFamily="18"/>
                <a:ea typeface="Microsoft YaHei" pitchFamily="2"/>
                <a:cs typeface="Mangal" pitchFamily="2"/>
              </a:rPr>
              <a:t>Time Evolution of 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 total particle number.</a:t>
            </a:r>
          </a:p>
        </p:txBody>
      </p:sp>
    </p:spTree>
    <p:extLst>
      <p:ext uri="{BB962C8B-B14F-4D97-AF65-F5344CB8AC3E}">
        <p14:creationId xmlns:p14="http://schemas.microsoft.com/office/powerpoint/2010/main" val="34926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/>
          <p:cNvSpPr/>
          <p:nvPr/>
        </p:nvSpPr>
        <p:spPr>
          <a:xfrm>
            <a:off x="4896000" y="5112000"/>
            <a:ext cx="72000" cy="360"/>
          </a:xfrm>
          <a:custGeom>
            <a:avLst>
              <a:gd name="f0" fmla="val 1752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*/ 5419351 1 1725033"/>
              <a:gd name="f7" fmla="val -2147483647"/>
              <a:gd name="f8" fmla="val 2147483647"/>
              <a:gd name="f9" fmla="val 15510"/>
              <a:gd name="f10" fmla="val 17520"/>
              <a:gd name="f11" fmla="*/ 10800 10800 1"/>
              <a:gd name="f12" fmla="+- 0 0 0"/>
              <a:gd name="f13" fmla="+- 0 0 360"/>
              <a:gd name="f14" fmla="val 10800"/>
              <a:gd name="f15" fmla="*/ 1165 1165 1"/>
              <a:gd name="f16" fmla="val 1165"/>
              <a:gd name="f17" fmla="val 4870"/>
              <a:gd name="f18" fmla="val 8680"/>
              <a:gd name="f19" fmla="val 12920"/>
              <a:gd name="f20" fmla="val 16730"/>
              <a:gd name="f21" fmla="*/ f4 1 21600"/>
              <a:gd name="f22" fmla="*/ f5 1 21600"/>
              <a:gd name="f23" fmla="pin 15510 f0 17520"/>
              <a:gd name="f24" fmla="*/ 0 f6 1"/>
              <a:gd name="f25" fmla="*/ f12 f1 1"/>
              <a:gd name="f26" fmla="*/ f13 f1 1"/>
              <a:gd name="f27" fmla="+- f23 0 15510"/>
              <a:gd name="f28" fmla="*/ 10800 f21 1"/>
              <a:gd name="f29" fmla="*/ f23 f22 1"/>
              <a:gd name="f30" fmla="*/ 3163 f21 1"/>
              <a:gd name="f31" fmla="*/ 18437 f21 1"/>
              <a:gd name="f32" fmla="*/ 18437 f22 1"/>
              <a:gd name="f33" fmla="*/ 3163 f22 1"/>
              <a:gd name="f34" fmla="*/ f24 1 f3"/>
              <a:gd name="f35" fmla="*/ f25 1 f3"/>
              <a:gd name="f36" fmla="*/ f26 1 f3"/>
              <a:gd name="f37" fmla="*/ 0 f22 1"/>
              <a:gd name="f38" fmla="*/ 0 f21 1"/>
              <a:gd name="f39" fmla="*/ 10800 f22 1"/>
              <a:gd name="f40" fmla="*/ 21600 f22 1"/>
              <a:gd name="f41" fmla="*/ 21600 f21 1"/>
              <a:gd name="f42" fmla="+- 17520 0 f27"/>
              <a:gd name="f43" fmla="+- 15510 f27 0"/>
              <a:gd name="f44" fmla="+- 0 0 f34"/>
              <a:gd name="f45" fmla="+- f35 0 f2"/>
              <a:gd name="f46" fmla="+- f36 0 f2"/>
              <a:gd name="f47" fmla="*/ f44 f1 1"/>
              <a:gd name="f48" fmla="+- f46 0 f45"/>
              <a:gd name="f49" fmla="*/ f47 1 f6"/>
              <a:gd name="f50" fmla="+- f49 0 f2"/>
              <a:gd name="f51" fmla="cos 1 f50"/>
              <a:gd name="f52" fmla="sin 1 f50"/>
              <a:gd name="f53" fmla="+- 0 0 f51"/>
              <a:gd name="f54" fmla="+- 0 0 f52"/>
              <a:gd name="f55" fmla="*/ 10800 f53 1"/>
              <a:gd name="f56" fmla="*/ 10800 f54 1"/>
              <a:gd name="f57" fmla="*/ 1165 f53 1"/>
              <a:gd name="f58" fmla="*/ 1165 f54 1"/>
              <a:gd name="f59" fmla="*/ f55 f55 1"/>
              <a:gd name="f60" fmla="*/ f56 f56 1"/>
              <a:gd name="f61" fmla="*/ f57 f57 1"/>
              <a:gd name="f62" fmla="*/ f58 f58 1"/>
              <a:gd name="f63" fmla="+- f59 f60 0"/>
              <a:gd name="f64" fmla="+- f61 f62 0"/>
              <a:gd name="f65" fmla="sqrt f63"/>
              <a:gd name="f66" fmla="sqrt f64"/>
              <a:gd name="f67" fmla="*/ f11 1 f65"/>
              <a:gd name="f68" fmla="*/ f15 1 f66"/>
              <a:gd name="f69" fmla="*/ f53 f67 1"/>
              <a:gd name="f70" fmla="*/ f54 f67 1"/>
              <a:gd name="f71" fmla="*/ f53 f68 1"/>
              <a:gd name="f72" fmla="*/ f54 f68 1"/>
              <a:gd name="f73" fmla="+- 10800 0 f69"/>
              <a:gd name="f74" fmla="+- 10800 0 f70"/>
              <a:gd name="f75" fmla="+- 7305 0 f71"/>
              <a:gd name="f76" fmla="+- 7515 0 f72"/>
              <a:gd name="f77" fmla="+- 14295 0 f71"/>
            </a:gdLst>
            <a:ahLst>
              <a:ahXY gdRefY="f0" minY="f9" maxY="f10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5">
                <a:pos x="f28" y="f37"/>
              </a:cxn>
              <a:cxn ang="f45">
                <a:pos x="f30" y="f33"/>
              </a:cxn>
              <a:cxn ang="f45">
                <a:pos x="f38" y="f39"/>
              </a:cxn>
              <a:cxn ang="f45">
                <a:pos x="f30" y="f32"/>
              </a:cxn>
              <a:cxn ang="f45">
                <a:pos x="f28" y="f40"/>
              </a:cxn>
              <a:cxn ang="f45">
                <a:pos x="f31" y="f32"/>
              </a:cxn>
              <a:cxn ang="f45">
                <a:pos x="f41" y="f39"/>
              </a:cxn>
              <a:cxn ang="f45">
                <a:pos x="f31" y="f33"/>
              </a:cxn>
            </a:cxnLst>
            <a:rect l="f30" t="f33" r="f31" b="f32"/>
            <a:pathLst>
              <a:path w="21600" h="21600">
                <a:moveTo>
                  <a:pt x="f73" y="f74"/>
                </a:moveTo>
                <a:arcTo wR="f14" hR="f14" stAng="f45" swAng="f48"/>
                <a:close/>
              </a:path>
              <a:path w="21600" h="21600">
                <a:moveTo>
                  <a:pt x="f75" y="f76"/>
                </a:moveTo>
                <a:arcTo wR="f16" hR="f16" stAng="f45" swAng="f48"/>
                <a:close/>
              </a:path>
              <a:path w="21600" h="21600">
                <a:moveTo>
                  <a:pt x="f77" y="f76"/>
                </a:moveTo>
                <a:arcTo wR="f16" hR="f16" stAng="f45" swAng="f48"/>
                <a:close/>
              </a:path>
              <a:path w="21600" h="21600" fill="none">
                <a:moveTo>
                  <a:pt x="f17" y="f42"/>
                </a:moveTo>
                <a:cubicBezTo>
                  <a:pt x="f18" y="f43"/>
                  <a:pt x="f19" y="f43"/>
                  <a:pt x="f20" y="f42"/>
                </a:cubicBezTo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Textfeld 11"/>
          <p:cNvSpPr/>
          <p:nvPr/>
        </p:nvSpPr>
        <p:spPr>
          <a:xfrm>
            <a:off x="41184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Continuous source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r="22693"/>
          <a:stretch/>
        </p:blipFill>
        <p:spPr>
          <a:xfrm>
            <a:off x="411840" y="1641535"/>
            <a:ext cx="4574124" cy="467263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1840" y="6314171"/>
            <a:ext cx="4979286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24: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Cosmic ray density for continuous uniform emission inside the Galactic disc.</a:t>
            </a:r>
          </a:p>
        </p:txBody>
      </p:sp>
    </p:spTree>
    <p:extLst>
      <p:ext uri="{BB962C8B-B14F-4D97-AF65-F5344CB8AC3E}">
        <p14:creationId xmlns:p14="http://schemas.microsoft.com/office/powerpoint/2010/main" val="851655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2948884" y="3422888"/>
            <a:ext cx="3936657" cy="5898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34543283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Outlook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2106706"/>
            <a:ext cx="7408654" cy="451196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8553" y="1559517"/>
            <a:ext cx="4479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Use the local turbulence ratio </a:t>
            </a:r>
            <a:r>
              <a:rPr lang="el-GR" sz="2200" dirty="0">
                <a:latin typeface="Calibri" panose="020F0502020204030204" pitchFamily="34" charset="0"/>
              </a:rPr>
              <a:t>η</a:t>
            </a:r>
            <a:r>
              <a:rPr lang="de-DE" sz="2200" dirty="0">
                <a:latin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</a:rPr>
              <a:t>with</a:t>
            </a:r>
            <a:r>
              <a:rPr lang="de-DE" sz="2200" dirty="0">
                <a:latin typeface="Calibri" panose="020F0502020204030204" pitchFamily="34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858719" y="1343187"/>
                <a:ext cx="1537472" cy="768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719" y="1343187"/>
                <a:ext cx="1537472" cy="7681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6379706" y="1518833"/>
            <a:ext cx="3577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 calculate diffusion tensor.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17600" y="6618669"/>
            <a:ext cx="8722361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23: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The turbulence ratio of the JF12 field.</a:t>
            </a:r>
          </a:p>
        </p:txBody>
      </p:sp>
    </p:spTree>
    <p:extLst>
      <p:ext uri="{BB962C8B-B14F-4D97-AF65-F5344CB8AC3E}">
        <p14:creationId xmlns:p14="http://schemas.microsoft.com/office/powerpoint/2010/main" val="14850085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/>
          <p:nvPr/>
        </p:nvSpPr>
        <p:spPr>
          <a:xfrm>
            <a:off x="2948884" y="3422888"/>
            <a:ext cx="3936657" cy="5898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Competitors</a:t>
            </a:r>
          </a:p>
        </p:txBody>
      </p:sp>
    </p:spTree>
    <p:extLst>
      <p:ext uri="{BB962C8B-B14F-4D97-AF65-F5344CB8AC3E}">
        <p14:creationId xmlns:p14="http://schemas.microsoft.com/office/powerpoint/2010/main" val="61522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Parker Transport Equation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9" y="3635568"/>
            <a:ext cx="8716586" cy="745844"/>
          </a:xfrm>
          <a:prstGeom prst="rect">
            <a:avLst/>
          </a:prstGeom>
        </p:spPr>
      </p:pic>
      <p:sp>
        <p:nvSpPr>
          <p:cNvPr id="5" name="Sprechblase: rechteckig mit abgerundeten Ecken 4"/>
          <p:cNvSpPr/>
          <p:nvPr/>
        </p:nvSpPr>
        <p:spPr>
          <a:xfrm>
            <a:off x="1123719" y="4722935"/>
            <a:ext cx="1674565" cy="807533"/>
          </a:xfrm>
          <a:prstGeom prst="wedgeRoundRectCallout">
            <a:avLst>
              <a:gd name="adj1" fmla="val -31223"/>
              <a:gd name="adj2" fmla="val -1039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 err="1"/>
              <a:t>Advection</a:t>
            </a:r>
            <a:endParaRPr lang="de-DE" sz="2600" dirty="0"/>
          </a:p>
        </p:txBody>
      </p:sp>
      <p:sp>
        <p:nvSpPr>
          <p:cNvPr id="10" name="Sprechblase: rechteckig mit abgerundeten Ecken 9"/>
          <p:cNvSpPr/>
          <p:nvPr/>
        </p:nvSpPr>
        <p:spPr>
          <a:xfrm>
            <a:off x="2380473" y="2486512"/>
            <a:ext cx="1674565" cy="807533"/>
          </a:xfrm>
          <a:prstGeom prst="wedgeRoundRectCallout">
            <a:avLst>
              <a:gd name="adj1" fmla="val -35170"/>
              <a:gd name="adj2" fmla="val 108885"/>
              <a:gd name="adj3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 err="1"/>
              <a:t>Spatial</a:t>
            </a:r>
            <a:r>
              <a:rPr lang="de-DE" sz="2600" dirty="0"/>
              <a:t> Diffusion</a:t>
            </a:r>
          </a:p>
        </p:txBody>
      </p:sp>
      <p:sp>
        <p:nvSpPr>
          <p:cNvPr id="12" name="Sprechblase: rechteckig mit abgerundeten Ecken 11"/>
          <p:cNvSpPr/>
          <p:nvPr/>
        </p:nvSpPr>
        <p:spPr>
          <a:xfrm>
            <a:off x="6213513" y="2486512"/>
            <a:ext cx="1674565" cy="807533"/>
          </a:xfrm>
          <a:prstGeom prst="wedgeRoundRectCallout">
            <a:avLst>
              <a:gd name="adj1" fmla="val -35170"/>
              <a:gd name="adj2" fmla="val 108885"/>
              <a:gd name="adj3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 err="1"/>
              <a:t>Adiabatic</a:t>
            </a:r>
            <a:r>
              <a:rPr lang="de-DE" sz="2600" dirty="0"/>
              <a:t> </a:t>
            </a:r>
            <a:r>
              <a:rPr lang="de-DE" sz="2600" dirty="0" err="1"/>
              <a:t>cooling</a:t>
            </a:r>
            <a:endParaRPr lang="de-DE" sz="2600" dirty="0"/>
          </a:p>
        </p:txBody>
      </p:sp>
      <p:sp>
        <p:nvSpPr>
          <p:cNvPr id="13" name="Sprechblase: rechteckig mit abgerundeten Ecken 12"/>
          <p:cNvSpPr/>
          <p:nvPr/>
        </p:nvSpPr>
        <p:spPr>
          <a:xfrm>
            <a:off x="7454745" y="4722933"/>
            <a:ext cx="2050975" cy="807533"/>
          </a:xfrm>
          <a:prstGeom prst="wedgeRoundRectCallout">
            <a:avLst>
              <a:gd name="adj1" fmla="val 6915"/>
              <a:gd name="adj2" fmla="val -1107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/>
              <a:t>Sources</a:t>
            </a:r>
          </a:p>
        </p:txBody>
      </p:sp>
      <p:sp>
        <p:nvSpPr>
          <p:cNvPr id="11" name="Sprechblase: rechteckig mit abgerundeten Ecken 10"/>
          <p:cNvSpPr/>
          <p:nvPr/>
        </p:nvSpPr>
        <p:spPr>
          <a:xfrm>
            <a:off x="4162538" y="4722934"/>
            <a:ext cx="2050975" cy="807533"/>
          </a:xfrm>
          <a:prstGeom prst="wedgeRoundRectCallout">
            <a:avLst>
              <a:gd name="adj1" fmla="val -31223"/>
              <a:gd name="adj2" fmla="val -1039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/>
              <a:t>Momentum Diffusion</a:t>
            </a:r>
          </a:p>
        </p:txBody>
      </p:sp>
      <p:sp>
        <p:nvSpPr>
          <p:cNvPr id="3" name="Multiplikationszeichen 2">
            <a:extLst>
              <a:ext uri="{FF2B5EF4-FFF2-40B4-BE49-F238E27FC236}">
                <a16:creationId xmlns:a16="http://schemas.microsoft.com/office/drawing/2014/main" id="{BBFCE44B-33DE-4EEC-BD74-065BE667B832}"/>
              </a:ext>
            </a:extLst>
          </p:cNvPr>
          <p:cNvSpPr/>
          <p:nvPr/>
        </p:nvSpPr>
        <p:spPr>
          <a:xfrm>
            <a:off x="2975384" y="3363717"/>
            <a:ext cx="3359314" cy="1289546"/>
          </a:xfrm>
          <a:prstGeom prst="mathMultiply">
            <a:avLst>
              <a:gd name="adj1" fmla="val 78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87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Resize="1"/>
          </p:cNvSpPr>
          <p:nvPr/>
        </p:nvSpPr>
        <p:spPr>
          <a:xfrm>
            <a:off x="3828239" y="4274280"/>
            <a:ext cx="719640" cy="359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17598" y="1908517"/>
            <a:ext cx="8722361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dirty="0">
                <a:latin typeface="Arial" pitchFamily="18"/>
                <a:ea typeface="Microsoft YaHei" pitchFamily="2"/>
                <a:cs typeface="Mangal" pitchFamily="2"/>
              </a:rPr>
              <a:t>Tab.</a:t>
            </a: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b="1" dirty="0">
                <a:latin typeface="Arial" pitchFamily="18"/>
                <a:ea typeface="Microsoft YaHei" pitchFamily="2"/>
                <a:cs typeface="Mangal" pitchFamily="2"/>
              </a:rPr>
              <a:t>1</a:t>
            </a: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: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Popular Propagation Programs</a:t>
            </a:r>
          </a:p>
        </p:txBody>
      </p:sp>
      <p:sp>
        <p:nvSpPr>
          <p:cNvPr id="6" name="Textfeld 11"/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Comparison</a:t>
            </a: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de-DE" sz="3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of</a:t>
            </a:r>
            <a:r>
              <a:rPr lang="de-DE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Tools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483104"/>
              </p:ext>
            </p:extLst>
          </p:nvPr>
        </p:nvGraphicFramePr>
        <p:xfrm>
          <a:off x="417598" y="2264853"/>
          <a:ext cx="933232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809">
                  <a:extLst>
                    <a:ext uri="{9D8B030D-6E8A-4147-A177-3AD203B41FA5}">
                      <a16:colId xmlns:a16="http://schemas.microsoft.com/office/drawing/2014/main" val="1721856318"/>
                    </a:ext>
                  </a:extLst>
                </a:gridCol>
                <a:gridCol w="1138785">
                  <a:extLst>
                    <a:ext uri="{9D8B030D-6E8A-4147-A177-3AD203B41FA5}">
                      <a16:colId xmlns:a16="http://schemas.microsoft.com/office/drawing/2014/main" val="2127967008"/>
                    </a:ext>
                  </a:extLst>
                </a:gridCol>
                <a:gridCol w="1427795">
                  <a:extLst>
                    <a:ext uri="{9D8B030D-6E8A-4147-A177-3AD203B41FA5}">
                      <a16:colId xmlns:a16="http://schemas.microsoft.com/office/drawing/2014/main" val="3444202616"/>
                    </a:ext>
                  </a:extLst>
                </a:gridCol>
                <a:gridCol w="1360341">
                  <a:extLst>
                    <a:ext uri="{9D8B030D-6E8A-4147-A177-3AD203B41FA5}">
                      <a16:colId xmlns:a16="http://schemas.microsoft.com/office/drawing/2014/main" val="255002152"/>
                    </a:ext>
                  </a:extLst>
                </a:gridCol>
                <a:gridCol w="910642">
                  <a:extLst>
                    <a:ext uri="{9D8B030D-6E8A-4147-A177-3AD203B41FA5}">
                      <a16:colId xmlns:a16="http://schemas.microsoft.com/office/drawing/2014/main" val="2718549224"/>
                    </a:ext>
                  </a:extLst>
                </a:gridCol>
                <a:gridCol w="1375950">
                  <a:extLst>
                    <a:ext uri="{9D8B030D-6E8A-4147-A177-3AD203B41FA5}">
                      <a16:colId xmlns:a16="http://schemas.microsoft.com/office/drawing/2014/main" val="3672073878"/>
                    </a:ext>
                  </a:extLst>
                </a:gridCol>
                <a:gridCol w="1311006">
                  <a:extLst>
                    <a:ext uri="{9D8B030D-6E8A-4147-A177-3AD203B41FA5}">
                      <a16:colId xmlns:a16="http://schemas.microsoft.com/office/drawing/2014/main" val="8656729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Propa-gation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Diffusion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Inter-action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Remarks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Cite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570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GALPROP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Trans. </a:t>
                      </a:r>
                      <a:r>
                        <a:rPr lang="de-DE" dirty="0" err="1"/>
                        <a:t>Equ</a:t>
                      </a:r>
                      <a:r>
                        <a:rPr lang="de-D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Grid (</a:t>
                      </a:r>
                      <a:r>
                        <a:rPr lang="de-DE" dirty="0" err="1"/>
                        <a:t>Crank</a:t>
                      </a:r>
                      <a:r>
                        <a:rPr lang="de-DE" dirty="0"/>
                        <a:t> Nicolson)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Quasi stand.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Strong et al. (2011)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955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DRAGON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Trans. </a:t>
                      </a:r>
                      <a:r>
                        <a:rPr lang="de-DE" dirty="0" err="1"/>
                        <a:t>Equ</a:t>
                      </a:r>
                      <a:r>
                        <a:rPr lang="de-D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3dim </a:t>
                      </a:r>
                      <a:r>
                        <a:rPr lang="de-DE" dirty="0" err="1"/>
                        <a:t>anisotr</a:t>
                      </a:r>
                      <a:r>
                        <a:rPr lang="de-D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Evoli</a:t>
                      </a:r>
                      <a:r>
                        <a:rPr lang="de-DE" dirty="0"/>
                        <a:t> et al.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13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PICARD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Trans. </a:t>
                      </a:r>
                      <a:r>
                        <a:rPr lang="de-DE" dirty="0" err="1"/>
                        <a:t>Equ</a:t>
                      </a:r>
                      <a:r>
                        <a:rPr lang="de-D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3dim </a:t>
                      </a:r>
                      <a:r>
                        <a:rPr lang="de-DE" dirty="0" err="1"/>
                        <a:t>anisotr</a:t>
                      </a:r>
                      <a:r>
                        <a:rPr lang="de-D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Dedicated</a:t>
                      </a:r>
                      <a:r>
                        <a:rPr lang="de-DE" dirty="0"/>
                        <a:t> stat. Solver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Kissmann et al. (2014)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806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CRPropa</a:t>
                      </a:r>
                      <a:r>
                        <a:rPr lang="de-DE" dirty="0"/>
                        <a:t> 3 (</a:t>
                      </a:r>
                      <a:r>
                        <a:rPr lang="de-DE" dirty="0" err="1"/>
                        <a:t>PropagationCK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Equ</a:t>
                      </a:r>
                      <a:r>
                        <a:rPr lang="de-DE" dirty="0"/>
                        <a:t>.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Cash </a:t>
                      </a:r>
                      <a:r>
                        <a:rPr lang="de-DE" dirty="0" err="1"/>
                        <a:t>Karp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Partly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UHECR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Batista et al.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761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/>
                        <a:t>CRPropa</a:t>
                      </a:r>
                      <a:r>
                        <a:rPr lang="de-DE" b="1" dirty="0"/>
                        <a:t> 3.1</a:t>
                      </a:r>
                    </a:p>
                    <a:p>
                      <a:r>
                        <a:rPr lang="de-DE" b="1" dirty="0"/>
                        <a:t>(</a:t>
                      </a:r>
                      <a:r>
                        <a:rPr lang="de-DE" b="1" dirty="0" err="1"/>
                        <a:t>DiffusionSDE</a:t>
                      </a:r>
                      <a:r>
                        <a:rPr lang="de-DE" b="1" dirty="0"/>
                        <a:t>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Trans. </a:t>
                      </a:r>
                      <a:r>
                        <a:rPr lang="de-DE" b="1" dirty="0" err="1"/>
                        <a:t>Equ</a:t>
                      </a:r>
                      <a:r>
                        <a:rPr lang="de-DE" b="1" dirty="0"/>
                        <a:t>.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3dim </a:t>
                      </a:r>
                      <a:r>
                        <a:rPr lang="de-DE" b="1" dirty="0" err="1"/>
                        <a:t>const</a:t>
                      </a:r>
                      <a:r>
                        <a:rPr lang="de-DE" b="1" dirty="0"/>
                        <a:t>. Eigenvalues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SDE adaptive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/>
                        <a:t>Partly</a:t>
                      </a:r>
                      <a:endParaRPr lang="de-DE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/>
                        <a:t>Arbitrary</a:t>
                      </a:r>
                      <a:r>
                        <a:rPr lang="de-DE" b="1" dirty="0"/>
                        <a:t> magn. </a:t>
                      </a:r>
                      <a:r>
                        <a:rPr lang="de-DE" b="1" dirty="0" err="1"/>
                        <a:t>field</a:t>
                      </a:r>
                      <a:endParaRPr lang="de-DE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Merten et al. (</a:t>
                      </a:r>
                      <a:r>
                        <a:rPr lang="de-DE" b="1" dirty="0" err="1"/>
                        <a:t>t.b.s</a:t>
                      </a:r>
                      <a:r>
                        <a:rPr lang="de-DE" b="1" dirty="0"/>
                        <a:t>.)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73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Trans. </a:t>
                      </a:r>
                      <a:r>
                        <a:rPr lang="de-DE" dirty="0" err="1"/>
                        <a:t>Equ</a:t>
                      </a:r>
                      <a:r>
                        <a:rPr lang="de-D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Fully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anisotropic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SDE Euler-</a:t>
                      </a:r>
                      <a:r>
                        <a:rPr lang="de-DE" dirty="0" err="1"/>
                        <a:t>Mayurama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Koppet al. (2011)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43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957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Spatial Diffusion and Advection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94DA826-BE00-42A3-9CC8-6D78FD32BF66}"/>
              </a:ext>
            </a:extLst>
          </p:cNvPr>
          <p:cNvGrpSpPr/>
          <p:nvPr/>
        </p:nvGrpSpPr>
        <p:grpSpPr>
          <a:xfrm>
            <a:off x="447479" y="1512079"/>
            <a:ext cx="6292077" cy="870331"/>
            <a:chOff x="447479" y="1512079"/>
            <a:chExt cx="6292077" cy="870331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C11D2F0A-3FCD-4CDA-AC08-4241467371CC}"/>
                </a:ext>
              </a:extLst>
            </p:cNvPr>
            <p:cNvGrpSpPr/>
            <p:nvPr/>
          </p:nvGrpSpPr>
          <p:grpSpPr>
            <a:xfrm>
              <a:off x="447479" y="1512079"/>
              <a:ext cx="6292077" cy="870331"/>
              <a:chOff x="447479" y="3635020"/>
              <a:chExt cx="6292077" cy="870331"/>
            </a:xfrm>
          </p:grpSpPr>
          <p:pic>
            <p:nvPicPr>
              <p:cNvPr id="4" name="Grafik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667" b="-4874"/>
              <a:stretch/>
            </p:blipFill>
            <p:spPr>
              <a:xfrm>
                <a:off x="447479" y="3635568"/>
                <a:ext cx="3254188" cy="782196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9144626F-31A9-464C-94BA-9B309518A6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232" t="1" b="-16691"/>
              <a:stretch/>
            </p:blipFill>
            <p:spPr>
              <a:xfrm>
                <a:off x="3447481" y="3635020"/>
                <a:ext cx="3292075" cy="870331"/>
              </a:xfrm>
              <a:prstGeom prst="rect">
                <a:avLst/>
              </a:prstGeom>
            </p:spPr>
          </p:pic>
        </p:grp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09C9D591-A25E-4964-ABBD-BDA6443B4A38}"/>
                </a:ext>
              </a:extLst>
            </p:cNvPr>
            <p:cNvSpPr/>
            <p:nvPr/>
          </p:nvSpPr>
          <p:spPr>
            <a:xfrm>
              <a:off x="838200" y="1512079"/>
              <a:ext cx="1066800" cy="726335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1A3BD13B-86D0-49E2-BDCE-5A933B664109}"/>
                </a:ext>
              </a:extLst>
            </p:cNvPr>
            <p:cNvSpPr/>
            <p:nvPr/>
          </p:nvSpPr>
          <p:spPr>
            <a:xfrm>
              <a:off x="2178049" y="1512079"/>
              <a:ext cx="1212851" cy="726335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212B389-2209-4960-AEDD-2FB0882AA8A8}"/>
                  </a:ext>
                </a:extLst>
              </p:cNvPr>
              <p:cNvSpPr txBox="1"/>
              <p:nvPr/>
            </p:nvSpPr>
            <p:spPr>
              <a:xfrm>
                <a:off x="447479" y="3293792"/>
                <a:ext cx="6206709" cy="268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Simple Example:</a:t>
                </a:r>
              </a:p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Homogeneous background field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Anisotropic diffusion with respect to the background field:</a:t>
                </a:r>
                <a14:m>
                  <m:oMath xmlns:m="http://schemas.openxmlformats.org/officeDocument/2006/math">
                    <m:r>
                      <a:rPr lang="de-DE" sz="2400" b="0" i="0" smtClean="0">
                        <a:latin typeface="Cambria Math" panose="02040503050406030204" pitchFamily="18" charset="0"/>
                      </a:rPr>
                      <m:t> 0.1 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sz="2400" baseline="-25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Wind in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-direction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212B389-2209-4960-AEDD-2FB0882AA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79" y="3293792"/>
                <a:ext cx="6206709" cy="2685607"/>
              </a:xfrm>
              <a:prstGeom prst="rect">
                <a:avLst/>
              </a:prstGeom>
              <a:blipFill>
                <a:blip r:embed="rId5"/>
                <a:stretch>
                  <a:fillRect l="-1472" t="-18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66D23A-4262-4FC1-A552-204FB55A6030}"/>
              </a:ext>
            </a:extLst>
          </p:cNvPr>
          <p:cNvGrpSpPr/>
          <p:nvPr/>
        </p:nvGrpSpPr>
        <p:grpSpPr>
          <a:xfrm>
            <a:off x="447479" y="2810365"/>
            <a:ext cx="8586890" cy="3652460"/>
            <a:chOff x="447479" y="2863356"/>
            <a:chExt cx="8586890" cy="3652460"/>
          </a:xfrm>
        </p:grpSpPr>
        <p:graphicFrame>
          <p:nvGraphicFramePr>
            <p:cNvPr id="3" name="Objekt 2">
              <a:extLst>
                <a:ext uri="{FF2B5EF4-FFF2-40B4-BE49-F238E27FC236}">
                  <a16:creationId xmlns:a16="http://schemas.microsoft.com/office/drawing/2014/main" id="{721D5969-760D-416E-94CA-5D56FDAD8AF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3217382"/>
                </p:ext>
              </p:extLst>
            </p:nvPr>
          </p:nvGraphicFramePr>
          <p:xfrm>
            <a:off x="447479" y="2863356"/>
            <a:ext cx="8586890" cy="30306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9" name="Acrobat Document" r:id="rId6" imgW="3886052" imgH="1371600" progId="AcroExch.Document.11">
                    <p:embed/>
                  </p:oleObj>
                </mc:Choice>
                <mc:Fallback>
                  <p:oleObj name="Acrobat Document" r:id="rId6" imgW="3886052" imgH="1371600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7479" y="2863356"/>
                          <a:ext cx="8586890" cy="30306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73D6AA2-5F00-4F59-A5E1-038BE8CB05AF}"/>
                </a:ext>
              </a:extLst>
            </p:cNvPr>
            <p:cNvSpPr txBox="1"/>
            <p:nvPr/>
          </p:nvSpPr>
          <p:spPr>
            <a:xfrm>
              <a:off x="447479" y="5894023"/>
              <a:ext cx="7086196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1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Fig </a:t>
              </a:r>
              <a:r>
                <a:rPr lang="en-US" b="1" dirty="0">
                  <a:latin typeface="Arial" pitchFamily="18"/>
                  <a:ea typeface="Microsoft YaHei" pitchFamily="2"/>
                  <a:cs typeface="Mangal" pitchFamily="2"/>
                </a:rPr>
                <a:t>2</a:t>
              </a:r>
              <a:r>
                <a:rPr lang="en-US" sz="1800" b="1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. </a:t>
              </a:r>
              <a:r>
                <a:rPr lang="en-US" sz="1800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Spatial distribution of 10,000 pseudo-particles </a:t>
              </a:r>
              <a:r>
                <a:rPr lang="en-US" dirty="0">
                  <a:latin typeface="Arial" pitchFamily="18"/>
                  <a:ea typeface="Microsoft YaHei" pitchFamily="2"/>
                  <a:cs typeface="Mangal" pitchFamily="2"/>
                </a:rPr>
                <a:t>positions </a:t>
              </a:r>
              <a:r>
                <a:rPr lang="en-US" sz="1800" i="0" u="none" strike="noStrike" kern="1200" dirty="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rPr>
                <a:t>for anisotropic diffusion and advection.</a:t>
              </a: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75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1"/>
          <p:cNvSpPr/>
          <p:nvPr/>
        </p:nvSpPr>
        <p:spPr>
          <a:xfrm>
            <a:off x="447479" y="818029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The Laboratory</a:t>
            </a:r>
            <a:endParaRPr lang="de-DE" sz="3000" b="1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0" y="1599116"/>
            <a:ext cx="7804981" cy="479238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71490" y="6404488"/>
            <a:ext cx="7804981" cy="62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Fig 3. </a:t>
            </a:r>
            <a:r>
              <a:rPr lang="en-US" sz="18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The coherent, regular component of the Galactic Magnetic field which is used as the background field in our simulations.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Scrollen: horizontal 6"/>
          <p:cNvSpPr/>
          <p:nvPr/>
        </p:nvSpPr>
        <p:spPr>
          <a:xfrm rot="20633594">
            <a:off x="7255891" y="5062419"/>
            <a:ext cx="2355186" cy="1022449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de-DE" sz="2200" dirty="0" err="1">
                <a:solidFill>
                  <a:schemeClr val="tx1"/>
                </a:solidFill>
              </a:rPr>
              <a:t>Jansson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and</a:t>
            </a:r>
            <a:r>
              <a:rPr lang="de-DE" sz="2200" dirty="0">
                <a:solidFill>
                  <a:schemeClr val="tx1"/>
                </a:solidFill>
              </a:rPr>
              <a:t> Farrar (2012)</a:t>
            </a:r>
          </a:p>
        </p:txBody>
      </p:sp>
    </p:spTree>
    <p:extLst>
      <p:ext uri="{BB962C8B-B14F-4D97-AF65-F5344CB8AC3E}">
        <p14:creationId xmlns:p14="http://schemas.microsoft.com/office/powerpoint/2010/main" val="56358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>
            <a:extLst>
              <a:ext uri="{FF2B5EF4-FFF2-40B4-BE49-F238E27FC236}">
                <a16:creationId xmlns:a16="http://schemas.microsoft.com/office/drawing/2014/main" id="{1F783C99-AEFC-486A-8272-A9F025DCCEA6}"/>
              </a:ext>
            </a:extLst>
          </p:cNvPr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/>
            <a:r>
              <a:rPr lang="de-DE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Example</a:t>
            </a:r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– </a:t>
            </a:r>
            <a:r>
              <a:rPr lang="de-DE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Galactic</a:t>
            </a:r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Termination Shock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m 4">
                <a:extLst>
                  <a:ext uri="{FF2B5EF4-FFF2-40B4-BE49-F238E27FC236}">
                    <a16:creationId xmlns:a16="http://schemas.microsoft.com/office/drawing/2014/main" id="{AAF89514-85A3-43D9-A302-D64FD105DC9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07479294"/>
                  </p:ext>
                </p:extLst>
              </p:nvPr>
            </p:nvGraphicFramePr>
            <p:xfrm>
              <a:off x="417600" y="1713747"/>
              <a:ext cx="7988270" cy="51828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Diagramm 4">
                <a:extLst>
                  <a:ext uri="{FF2B5EF4-FFF2-40B4-BE49-F238E27FC236}">
                    <a16:creationId xmlns:a16="http://schemas.microsoft.com/office/drawing/2014/main" id="{AAF89514-85A3-43D9-A302-D64FD105DC9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07479294"/>
                  </p:ext>
                </p:extLst>
              </p:nvPr>
            </p:nvGraphicFramePr>
            <p:xfrm>
              <a:off x="417600" y="1713747"/>
              <a:ext cx="7988270" cy="51828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2905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1">
            <a:extLst>
              <a:ext uri="{FF2B5EF4-FFF2-40B4-BE49-F238E27FC236}">
                <a16:creationId xmlns:a16="http://schemas.microsoft.com/office/drawing/2014/main" id="{78E043CD-98CA-467D-96DE-ACBF7D98BF35}"/>
              </a:ext>
            </a:extLst>
          </p:cNvPr>
          <p:cNvSpPr/>
          <p:nvPr/>
        </p:nvSpPr>
        <p:spPr>
          <a:xfrm>
            <a:off x="417600" y="969480"/>
            <a:ext cx="72151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/>
            <a:r>
              <a:rPr lang="de-DE" sz="3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Model </a:t>
            </a:r>
            <a:r>
              <a:rPr lang="de-DE" sz="3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Assumption</a:t>
            </a:r>
            <a:endParaRPr lang="de-DE" sz="3000" b="1" dirty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m 2">
                <a:extLst>
                  <a:ext uri="{FF2B5EF4-FFF2-40B4-BE49-F238E27FC236}">
                    <a16:creationId xmlns:a16="http://schemas.microsoft.com/office/drawing/2014/main" id="{A38C008F-F300-4E64-B267-61BF9B7C10F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96176653"/>
                  </p:ext>
                </p:extLst>
              </p:nvPr>
            </p:nvGraphicFramePr>
            <p:xfrm>
              <a:off x="417601" y="1586428"/>
              <a:ext cx="4044230" cy="52660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Diagramm 2">
                <a:extLst>
                  <a:ext uri="{FF2B5EF4-FFF2-40B4-BE49-F238E27FC236}">
                    <a16:creationId xmlns:a16="http://schemas.microsoft.com/office/drawing/2014/main" id="{A38C008F-F300-4E64-B267-61BF9B7C10F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96176653"/>
                  </p:ext>
                </p:extLst>
              </p:nvPr>
            </p:nvGraphicFramePr>
            <p:xfrm>
              <a:off x="417601" y="1586428"/>
              <a:ext cx="4044230" cy="52660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m 3">
                <a:extLst>
                  <a:ext uri="{FF2B5EF4-FFF2-40B4-BE49-F238E27FC236}">
                    <a16:creationId xmlns:a16="http://schemas.microsoft.com/office/drawing/2014/main" id="{0A126283-3C68-4614-A1B3-C31BB97616B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84093951"/>
                  </p:ext>
                </p:extLst>
              </p:nvPr>
            </p:nvGraphicFramePr>
            <p:xfrm>
              <a:off x="4858442" y="1586428"/>
              <a:ext cx="4792338" cy="376777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Choice>
        <mc:Fallback xmlns="">
          <p:graphicFrame>
            <p:nvGraphicFramePr>
              <p:cNvPr id="4" name="Diagramm 3">
                <a:extLst>
                  <a:ext uri="{FF2B5EF4-FFF2-40B4-BE49-F238E27FC236}">
                    <a16:creationId xmlns:a16="http://schemas.microsoft.com/office/drawing/2014/main" id="{0A126283-3C68-4614-A1B3-C31BB97616B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84093951"/>
                  </p:ext>
                </p:extLst>
              </p:nvPr>
            </p:nvGraphicFramePr>
            <p:xfrm>
              <a:off x="4858442" y="1586428"/>
              <a:ext cx="4792338" cy="376777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7" r:qs="rId18" r:cs="rId19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8415251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ndard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1432</Words>
  <Application>Microsoft Office PowerPoint</Application>
  <PresentationFormat>Benutzerdefiniert</PresentationFormat>
  <Paragraphs>322</Paragraphs>
  <Slides>50</Slides>
  <Notes>37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63" baseType="lpstr">
      <vt:lpstr>Microsoft YaHei</vt:lpstr>
      <vt:lpstr>Arial</vt:lpstr>
      <vt:lpstr>Arial Unicode MS</vt:lpstr>
      <vt:lpstr>Calibri</vt:lpstr>
      <vt:lpstr>Cambria Math</vt:lpstr>
      <vt:lpstr>Mangal</vt:lpstr>
      <vt:lpstr>Tahoma</vt:lpstr>
      <vt:lpstr>Times New Roman</vt:lpstr>
      <vt:lpstr>Wingdings</vt:lpstr>
      <vt:lpstr>Standard</vt:lpstr>
      <vt:lpstr>Standard 1</vt:lpstr>
      <vt:lpstr>Standard 2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LukasMerten</dc:creator>
  <cp:lastModifiedBy>Lukas Merten</cp:lastModifiedBy>
  <cp:revision>333</cp:revision>
  <dcterms:modified xsi:type="dcterms:W3CDTF">2017-08-07T12:19:37Z</dcterms:modified>
</cp:coreProperties>
</file>