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6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5" r:id="rId1"/>
  </p:sldMasterIdLst>
  <p:notesMasterIdLst>
    <p:notesMasterId r:id="rId18"/>
  </p:notesMasterIdLst>
  <p:handoutMasterIdLst>
    <p:handoutMasterId r:id="rId19"/>
  </p:handoutMasterIdLst>
  <p:sldIdLst>
    <p:sldId id="259" r:id="rId2"/>
    <p:sldId id="260" r:id="rId3"/>
    <p:sldId id="279" r:id="rId4"/>
    <p:sldId id="264" r:id="rId5"/>
    <p:sldId id="272" r:id="rId6"/>
    <p:sldId id="273" r:id="rId7"/>
    <p:sldId id="266" r:id="rId8"/>
    <p:sldId id="267" r:id="rId9"/>
    <p:sldId id="268" r:id="rId10"/>
    <p:sldId id="276" r:id="rId11"/>
    <p:sldId id="270" r:id="rId12"/>
    <p:sldId id="269" r:id="rId13"/>
    <p:sldId id="278" r:id="rId14"/>
    <p:sldId id="277" r:id="rId15"/>
    <p:sldId id="275" r:id="rId16"/>
    <p:sldId id="280" r:id="rId17"/>
  </p:sldIdLst>
  <p:sldSz cx="9144000" cy="6858000" type="screen4x3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2880" userDrawn="1">
          <p15:clr>
            <a:srgbClr val="A4A3A4"/>
          </p15:clr>
        </p15:guide>
        <p15:guide id="7" pos="143" userDrawn="1">
          <p15:clr>
            <a:srgbClr val="A4A3A4"/>
          </p15:clr>
        </p15:guide>
        <p15:guide id="8" pos="5616" userDrawn="1">
          <p15:clr>
            <a:srgbClr val="A4A3A4"/>
          </p15:clr>
        </p15:guide>
        <p15:guide id="9" pos="432" userDrawn="1">
          <p15:clr>
            <a:srgbClr val="A4A3A4"/>
          </p15:clr>
        </p15:guide>
        <p15:guide id="10" pos="5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CCCCCC"/>
    <a:srgbClr val="D0D0D0"/>
    <a:srgbClr val="D3D3D3"/>
    <a:srgbClr val="D1D1D1"/>
    <a:srgbClr val="CBCBCB"/>
    <a:srgbClr val="CDCDCD"/>
    <a:srgbClr val="B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94660"/>
  </p:normalViewPr>
  <p:slideViewPr>
    <p:cSldViewPr>
      <p:cViewPr>
        <p:scale>
          <a:sx n="87" d="100"/>
          <a:sy n="87" d="100"/>
        </p:scale>
        <p:origin x="1556" y="1472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2880"/>
        <p:guide pos="143"/>
        <p:guide pos="5616"/>
        <p:guide pos="432"/>
        <p:guide pos="53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975A0-F1CC-4D00-9809-51EA5776550A}" type="doc">
      <dgm:prSet loTypeId="urn:microsoft.com/office/officeart/2005/8/layout/radial5" loCatId="relationship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641BF471-5A71-47E8-BAE6-B4592D8DC426}">
      <dgm:prSet phldrT="[Text]"/>
      <dgm:spPr/>
      <dgm:t>
        <a:bodyPr/>
        <a:lstStyle/>
        <a:p>
          <a:r>
            <a:rPr lang="en-US" dirty="0"/>
            <a:t>Diffusion</a:t>
          </a:r>
        </a:p>
      </dgm:t>
    </dgm:pt>
    <dgm:pt modelId="{A1BBB646-82C0-486A-963A-6A4B626C1B60}" type="parTrans" cxnId="{75B9FD84-DDAA-4053-A008-3BE7CEEEF74A}">
      <dgm:prSet/>
      <dgm:spPr/>
      <dgm:t>
        <a:bodyPr/>
        <a:lstStyle/>
        <a:p>
          <a:endParaRPr lang="en-US"/>
        </a:p>
      </dgm:t>
    </dgm:pt>
    <dgm:pt modelId="{5BC9EF24-DA6D-4044-96CC-45C246ABF122}" type="sibTrans" cxnId="{75B9FD84-DDAA-4053-A008-3BE7CEEEF74A}">
      <dgm:prSet/>
      <dgm:spPr/>
      <dgm:t>
        <a:bodyPr/>
        <a:lstStyle/>
        <a:p>
          <a:endParaRPr lang="en-US"/>
        </a:p>
      </dgm:t>
    </dgm:pt>
    <dgm:pt modelId="{BB35CD1B-DA50-4C86-8B26-4CE312B3B86F}">
      <dgm:prSet phldrT="[Text]"/>
      <dgm:spPr/>
      <dgm:t>
        <a:bodyPr/>
        <a:lstStyle/>
        <a:p>
          <a:r>
            <a:rPr lang="en-US" dirty="0"/>
            <a:t>Wind</a:t>
          </a:r>
        </a:p>
      </dgm:t>
    </dgm:pt>
    <dgm:pt modelId="{70CA5C40-037F-449C-B9CC-F22FFBEAB76E}" type="parTrans" cxnId="{1239123E-80C9-4614-AE41-5D809E3BA5F5}">
      <dgm:prSet/>
      <dgm:spPr/>
      <dgm:t>
        <a:bodyPr/>
        <a:lstStyle/>
        <a:p>
          <a:endParaRPr lang="en-US"/>
        </a:p>
      </dgm:t>
    </dgm:pt>
    <dgm:pt modelId="{6244035D-93A0-4040-AF73-88754BA0512B}" type="sibTrans" cxnId="{1239123E-80C9-4614-AE41-5D809E3BA5F5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A94C190F-8303-4E56-96FA-F4CF9618CD13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</m:oMath>
                </m:oMathPara>
              </a14:m>
              <a:endParaRPr lang="en-US" dirty="0"/>
            </a:p>
          </dgm:t>
        </dgm:pt>
      </mc:Choice>
      <mc:Fallback xmlns="">
        <dgm:pt modelId="{A94C190F-8303-4E56-96FA-F4CF9618CD13}">
          <dgm:prSet phldrT="[Text]"/>
          <dgm:spPr/>
          <dgm:t>
            <a:bodyPr/>
            <a:lstStyle/>
            <a:p>
              <a:r>
                <a:rPr lang="en-US" b="0" i="0">
                  <a:latin typeface="Cambria Math" panose="02040503050406030204" pitchFamily="18" charset="0"/>
                </a:rPr>
                <a:t>𝐷_𝑥𝑥</a:t>
              </a:r>
              <a:endParaRPr lang="en-US" dirty="0"/>
            </a:p>
          </dgm:t>
        </dgm:pt>
      </mc:Fallback>
    </mc:AlternateContent>
    <dgm:pt modelId="{43B777E2-40DE-4A73-88D5-8B8F397D31FB}" type="parTrans" cxnId="{2AF2AD2D-2F36-4024-9A9B-D78B186CC655}">
      <dgm:prSet/>
      <dgm:spPr/>
      <dgm:t>
        <a:bodyPr/>
        <a:lstStyle/>
        <a:p>
          <a:endParaRPr lang="en-US"/>
        </a:p>
      </dgm:t>
    </dgm:pt>
    <dgm:pt modelId="{849FB4A0-DB36-4C65-99E1-B6D2FF2CDAA8}" type="sibTrans" cxnId="{2AF2AD2D-2F36-4024-9A9B-D78B186CC655}">
      <dgm:prSet/>
      <dgm:spPr/>
      <dgm:t>
        <a:bodyPr/>
        <a:lstStyle/>
        <a:p>
          <a:endParaRPr lang="en-US"/>
        </a:p>
      </dgm:t>
    </dgm:pt>
    <dgm:pt modelId="{A6F60A34-9DEC-40DB-A334-AD8DDFF757B7}" type="pres">
      <dgm:prSet presAssocID="{A8C975A0-F1CC-4D00-9809-51EA5776550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12FCA9B-CB17-41B1-BB22-80118AA81B4C}" type="pres">
      <dgm:prSet presAssocID="{641BF471-5A71-47E8-BAE6-B4592D8DC426}" presName="centerShape" presStyleLbl="node0" presStyleIdx="0" presStyleCnt="1" custScaleX="115041" custScaleY="117959"/>
      <dgm:spPr/>
    </dgm:pt>
    <dgm:pt modelId="{90790388-B8B2-4434-9E47-3AA0D84BF8F4}" type="pres">
      <dgm:prSet presAssocID="{70CA5C40-037F-449C-B9CC-F22FFBEAB76E}" presName="parTrans" presStyleLbl="sibTrans2D1" presStyleIdx="0" presStyleCnt="2" custAng="10800000"/>
      <dgm:spPr/>
    </dgm:pt>
    <dgm:pt modelId="{F53D5FFB-8657-4017-B17F-A4771FBB04AF}" type="pres">
      <dgm:prSet presAssocID="{70CA5C40-037F-449C-B9CC-F22FFBEAB76E}" presName="connectorText" presStyleLbl="sibTrans2D1" presStyleIdx="0" presStyleCnt="2"/>
      <dgm:spPr/>
    </dgm:pt>
    <dgm:pt modelId="{2C5D9D2F-100A-429A-98C5-9CD4BF0192B9}" type="pres">
      <dgm:prSet presAssocID="{BB35CD1B-DA50-4C86-8B26-4CE312B3B86F}" presName="node" presStyleLbl="node1" presStyleIdx="0" presStyleCnt="2">
        <dgm:presLayoutVars>
          <dgm:bulletEnabled val="1"/>
        </dgm:presLayoutVars>
      </dgm:prSet>
      <dgm:spPr/>
    </dgm:pt>
    <dgm:pt modelId="{366496A4-F02D-467A-9D23-41E21EDAA38C}" type="pres">
      <dgm:prSet presAssocID="{43B777E2-40DE-4A73-88D5-8B8F397D31FB}" presName="parTrans" presStyleLbl="sibTrans2D1" presStyleIdx="1" presStyleCnt="2" custAng="10800000"/>
      <dgm:spPr/>
    </dgm:pt>
    <dgm:pt modelId="{2F0F31D2-6880-4AC7-82C0-38998933DFB1}" type="pres">
      <dgm:prSet presAssocID="{43B777E2-40DE-4A73-88D5-8B8F397D31FB}" presName="connectorText" presStyleLbl="sibTrans2D1" presStyleIdx="1" presStyleCnt="2"/>
      <dgm:spPr/>
    </dgm:pt>
    <dgm:pt modelId="{5630E669-9666-4CE9-BB48-367A2A1B5318}" type="pres">
      <dgm:prSet presAssocID="{A94C190F-8303-4E56-96FA-F4CF9618CD13}" presName="node" presStyleLbl="node1" presStyleIdx="1" presStyleCnt="2">
        <dgm:presLayoutVars>
          <dgm:bulletEnabled val="1"/>
        </dgm:presLayoutVars>
      </dgm:prSet>
      <dgm:spPr/>
    </dgm:pt>
  </dgm:ptLst>
  <dgm:cxnLst>
    <dgm:cxn modelId="{67EA4600-D16E-4311-95CA-1A66C906857F}" type="presOf" srcId="{A8C975A0-F1CC-4D00-9809-51EA5776550A}" destId="{A6F60A34-9DEC-40DB-A334-AD8DDFF757B7}" srcOrd="0" destOrd="0" presId="urn:microsoft.com/office/officeart/2005/8/layout/radial5"/>
    <dgm:cxn modelId="{133EE71D-7536-4744-A066-04589D62922A}" type="presOf" srcId="{43B777E2-40DE-4A73-88D5-8B8F397D31FB}" destId="{366496A4-F02D-467A-9D23-41E21EDAA38C}" srcOrd="0" destOrd="0" presId="urn:microsoft.com/office/officeart/2005/8/layout/radial5"/>
    <dgm:cxn modelId="{2AF2AD2D-2F36-4024-9A9B-D78B186CC655}" srcId="{641BF471-5A71-47E8-BAE6-B4592D8DC426}" destId="{A94C190F-8303-4E56-96FA-F4CF9618CD13}" srcOrd="1" destOrd="0" parTransId="{43B777E2-40DE-4A73-88D5-8B8F397D31FB}" sibTransId="{849FB4A0-DB36-4C65-99E1-B6D2FF2CDAA8}"/>
    <dgm:cxn modelId="{35CCE42D-913E-403A-B938-39984AC8D40A}" type="presOf" srcId="{BB35CD1B-DA50-4C86-8B26-4CE312B3B86F}" destId="{2C5D9D2F-100A-429A-98C5-9CD4BF0192B9}" srcOrd="0" destOrd="0" presId="urn:microsoft.com/office/officeart/2005/8/layout/radial5"/>
    <dgm:cxn modelId="{786D2B3A-A7F1-4567-A5C6-D56243C6D70B}" type="presOf" srcId="{70CA5C40-037F-449C-B9CC-F22FFBEAB76E}" destId="{F53D5FFB-8657-4017-B17F-A4771FBB04AF}" srcOrd="1" destOrd="0" presId="urn:microsoft.com/office/officeart/2005/8/layout/radial5"/>
    <dgm:cxn modelId="{1239123E-80C9-4614-AE41-5D809E3BA5F5}" srcId="{641BF471-5A71-47E8-BAE6-B4592D8DC426}" destId="{BB35CD1B-DA50-4C86-8B26-4CE312B3B86F}" srcOrd="0" destOrd="0" parTransId="{70CA5C40-037F-449C-B9CC-F22FFBEAB76E}" sibTransId="{6244035D-93A0-4040-AF73-88754BA0512B}"/>
    <dgm:cxn modelId="{EDE06E4A-B087-488C-9DF6-23BA77250A8A}" type="presOf" srcId="{A94C190F-8303-4E56-96FA-F4CF9618CD13}" destId="{5630E669-9666-4CE9-BB48-367A2A1B5318}" srcOrd="0" destOrd="0" presId="urn:microsoft.com/office/officeart/2005/8/layout/radial5"/>
    <dgm:cxn modelId="{26F3D972-02FD-4688-9EEA-81A3F86335D3}" type="presOf" srcId="{43B777E2-40DE-4A73-88D5-8B8F397D31FB}" destId="{2F0F31D2-6880-4AC7-82C0-38998933DFB1}" srcOrd="1" destOrd="0" presId="urn:microsoft.com/office/officeart/2005/8/layout/radial5"/>
    <dgm:cxn modelId="{75B9FD84-DDAA-4053-A008-3BE7CEEEF74A}" srcId="{A8C975A0-F1CC-4D00-9809-51EA5776550A}" destId="{641BF471-5A71-47E8-BAE6-B4592D8DC426}" srcOrd="0" destOrd="0" parTransId="{A1BBB646-82C0-486A-963A-6A4B626C1B60}" sibTransId="{5BC9EF24-DA6D-4044-96CC-45C246ABF122}"/>
    <dgm:cxn modelId="{D20760BB-4ABA-4E70-9719-5FCDC80DC1AB}" type="presOf" srcId="{641BF471-5A71-47E8-BAE6-B4592D8DC426}" destId="{D12FCA9B-CB17-41B1-BB22-80118AA81B4C}" srcOrd="0" destOrd="0" presId="urn:microsoft.com/office/officeart/2005/8/layout/radial5"/>
    <dgm:cxn modelId="{BC33CBC3-A88F-4FF7-A0A9-726766A91CCB}" type="presOf" srcId="{70CA5C40-037F-449C-B9CC-F22FFBEAB76E}" destId="{90790388-B8B2-4434-9E47-3AA0D84BF8F4}" srcOrd="0" destOrd="0" presId="urn:microsoft.com/office/officeart/2005/8/layout/radial5"/>
    <dgm:cxn modelId="{AD65CFB3-DADA-47DF-B0FC-7206BA55B73C}" type="presParOf" srcId="{A6F60A34-9DEC-40DB-A334-AD8DDFF757B7}" destId="{D12FCA9B-CB17-41B1-BB22-80118AA81B4C}" srcOrd="0" destOrd="0" presId="urn:microsoft.com/office/officeart/2005/8/layout/radial5"/>
    <dgm:cxn modelId="{A2556B73-6218-48EE-910E-9A511FF50120}" type="presParOf" srcId="{A6F60A34-9DEC-40DB-A334-AD8DDFF757B7}" destId="{90790388-B8B2-4434-9E47-3AA0D84BF8F4}" srcOrd="1" destOrd="0" presId="urn:microsoft.com/office/officeart/2005/8/layout/radial5"/>
    <dgm:cxn modelId="{0640DE8F-DA39-46D9-875B-D3B5685455B5}" type="presParOf" srcId="{90790388-B8B2-4434-9E47-3AA0D84BF8F4}" destId="{F53D5FFB-8657-4017-B17F-A4771FBB04AF}" srcOrd="0" destOrd="0" presId="urn:microsoft.com/office/officeart/2005/8/layout/radial5"/>
    <dgm:cxn modelId="{526EB073-00D6-436A-913F-1AA460292E26}" type="presParOf" srcId="{A6F60A34-9DEC-40DB-A334-AD8DDFF757B7}" destId="{2C5D9D2F-100A-429A-98C5-9CD4BF0192B9}" srcOrd="2" destOrd="0" presId="urn:microsoft.com/office/officeart/2005/8/layout/radial5"/>
    <dgm:cxn modelId="{035D32D9-03EE-4933-9B2F-BC9FA68367D2}" type="presParOf" srcId="{A6F60A34-9DEC-40DB-A334-AD8DDFF757B7}" destId="{366496A4-F02D-467A-9D23-41E21EDAA38C}" srcOrd="3" destOrd="0" presId="urn:microsoft.com/office/officeart/2005/8/layout/radial5"/>
    <dgm:cxn modelId="{16A33452-09C5-4DE3-AECF-6593B3E4BBEE}" type="presParOf" srcId="{366496A4-F02D-467A-9D23-41E21EDAA38C}" destId="{2F0F31D2-6880-4AC7-82C0-38998933DFB1}" srcOrd="0" destOrd="0" presId="urn:microsoft.com/office/officeart/2005/8/layout/radial5"/>
    <dgm:cxn modelId="{3D57599E-99DB-461E-91BD-903932457FED}" type="presParOf" srcId="{A6F60A34-9DEC-40DB-A334-AD8DDFF757B7}" destId="{5630E669-9666-4CE9-BB48-367A2A1B5318}" srcOrd="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975A0-F1CC-4D00-9809-51EA5776550A}" type="doc">
      <dgm:prSet loTypeId="urn:microsoft.com/office/officeart/2005/8/layout/radial5" loCatId="relationship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641BF471-5A71-47E8-BAE6-B4592D8DC426}">
      <dgm:prSet phldrT="[Text]"/>
      <dgm:spPr/>
      <dgm:t>
        <a:bodyPr/>
        <a:lstStyle/>
        <a:p>
          <a:r>
            <a:rPr lang="en-US" dirty="0"/>
            <a:t>Diffusion</a:t>
          </a:r>
        </a:p>
      </dgm:t>
    </dgm:pt>
    <dgm:pt modelId="{A1BBB646-82C0-486A-963A-6A4B626C1B60}" type="parTrans" cxnId="{75B9FD84-DDAA-4053-A008-3BE7CEEEF74A}">
      <dgm:prSet/>
      <dgm:spPr/>
      <dgm:t>
        <a:bodyPr/>
        <a:lstStyle/>
        <a:p>
          <a:endParaRPr lang="en-US"/>
        </a:p>
      </dgm:t>
    </dgm:pt>
    <dgm:pt modelId="{5BC9EF24-DA6D-4044-96CC-45C246ABF122}" type="sibTrans" cxnId="{75B9FD84-DDAA-4053-A008-3BE7CEEEF74A}">
      <dgm:prSet/>
      <dgm:spPr/>
      <dgm:t>
        <a:bodyPr/>
        <a:lstStyle/>
        <a:p>
          <a:endParaRPr lang="en-US"/>
        </a:p>
      </dgm:t>
    </dgm:pt>
    <dgm:pt modelId="{BB35CD1B-DA50-4C86-8B26-4CE312B3B86F}">
      <dgm:prSet phldrT="[Text]"/>
      <dgm:spPr/>
      <dgm:t>
        <a:bodyPr/>
        <a:lstStyle/>
        <a:p>
          <a:r>
            <a:rPr lang="en-US" dirty="0"/>
            <a:t>Wind</a:t>
          </a:r>
        </a:p>
      </dgm:t>
    </dgm:pt>
    <dgm:pt modelId="{70CA5C40-037F-449C-B9CC-F22FFBEAB76E}" type="parTrans" cxnId="{1239123E-80C9-4614-AE41-5D809E3BA5F5}">
      <dgm:prSet/>
      <dgm:spPr/>
      <dgm:t>
        <a:bodyPr/>
        <a:lstStyle/>
        <a:p>
          <a:endParaRPr lang="en-US"/>
        </a:p>
      </dgm:t>
    </dgm:pt>
    <dgm:pt modelId="{6244035D-93A0-4040-AF73-88754BA0512B}" type="sibTrans" cxnId="{1239123E-80C9-4614-AE41-5D809E3BA5F5}">
      <dgm:prSet/>
      <dgm:spPr/>
      <dgm:t>
        <a:bodyPr/>
        <a:lstStyle/>
        <a:p>
          <a:endParaRPr lang="en-US"/>
        </a:p>
      </dgm:t>
    </dgm:pt>
    <dgm:pt modelId="{A94C190F-8303-4E56-96FA-F4CF9618CD13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3B777E2-40DE-4A73-88D5-8B8F397D31FB}" type="parTrans" cxnId="{2AF2AD2D-2F36-4024-9A9B-D78B186CC655}">
      <dgm:prSet/>
      <dgm:spPr/>
      <dgm:t>
        <a:bodyPr/>
        <a:lstStyle/>
        <a:p>
          <a:endParaRPr lang="en-US"/>
        </a:p>
      </dgm:t>
    </dgm:pt>
    <dgm:pt modelId="{849FB4A0-DB36-4C65-99E1-B6D2FF2CDAA8}" type="sibTrans" cxnId="{2AF2AD2D-2F36-4024-9A9B-D78B186CC655}">
      <dgm:prSet/>
      <dgm:spPr/>
      <dgm:t>
        <a:bodyPr/>
        <a:lstStyle/>
        <a:p>
          <a:endParaRPr lang="en-US"/>
        </a:p>
      </dgm:t>
    </dgm:pt>
    <dgm:pt modelId="{A6F60A34-9DEC-40DB-A334-AD8DDFF757B7}" type="pres">
      <dgm:prSet presAssocID="{A8C975A0-F1CC-4D00-9809-51EA5776550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12FCA9B-CB17-41B1-BB22-80118AA81B4C}" type="pres">
      <dgm:prSet presAssocID="{641BF471-5A71-47E8-BAE6-B4592D8DC426}" presName="centerShape" presStyleLbl="node0" presStyleIdx="0" presStyleCnt="1" custScaleX="115041" custScaleY="117959"/>
      <dgm:spPr/>
    </dgm:pt>
    <dgm:pt modelId="{90790388-B8B2-4434-9E47-3AA0D84BF8F4}" type="pres">
      <dgm:prSet presAssocID="{70CA5C40-037F-449C-B9CC-F22FFBEAB76E}" presName="parTrans" presStyleLbl="sibTrans2D1" presStyleIdx="0" presStyleCnt="2" custAng="10800000"/>
      <dgm:spPr/>
    </dgm:pt>
    <dgm:pt modelId="{F53D5FFB-8657-4017-B17F-A4771FBB04AF}" type="pres">
      <dgm:prSet presAssocID="{70CA5C40-037F-449C-B9CC-F22FFBEAB76E}" presName="connectorText" presStyleLbl="sibTrans2D1" presStyleIdx="0" presStyleCnt="2"/>
      <dgm:spPr/>
    </dgm:pt>
    <dgm:pt modelId="{2C5D9D2F-100A-429A-98C5-9CD4BF0192B9}" type="pres">
      <dgm:prSet presAssocID="{BB35CD1B-DA50-4C86-8B26-4CE312B3B86F}" presName="node" presStyleLbl="node1" presStyleIdx="0" presStyleCnt="2">
        <dgm:presLayoutVars>
          <dgm:bulletEnabled val="1"/>
        </dgm:presLayoutVars>
      </dgm:prSet>
      <dgm:spPr/>
    </dgm:pt>
    <dgm:pt modelId="{366496A4-F02D-467A-9D23-41E21EDAA38C}" type="pres">
      <dgm:prSet presAssocID="{43B777E2-40DE-4A73-88D5-8B8F397D31FB}" presName="parTrans" presStyleLbl="sibTrans2D1" presStyleIdx="1" presStyleCnt="2" custAng="10800000"/>
      <dgm:spPr/>
    </dgm:pt>
    <dgm:pt modelId="{2F0F31D2-6880-4AC7-82C0-38998933DFB1}" type="pres">
      <dgm:prSet presAssocID="{43B777E2-40DE-4A73-88D5-8B8F397D31FB}" presName="connectorText" presStyleLbl="sibTrans2D1" presStyleIdx="1" presStyleCnt="2"/>
      <dgm:spPr/>
    </dgm:pt>
    <dgm:pt modelId="{5630E669-9666-4CE9-BB48-367A2A1B5318}" type="pres">
      <dgm:prSet presAssocID="{A94C190F-8303-4E56-96FA-F4CF9618CD13}" presName="node" presStyleLbl="node1" presStyleIdx="1" presStyleCnt="2">
        <dgm:presLayoutVars>
          <dgm:bulletEnabled val="1"/>
        </dgm:presLayoutVars>
      </dgm:prSet>
      <dgm:spPr/>
    </dgm:pt>
  </dgm:ptLst>
  <dgm:cxnLst>
    <dgm:cxn modelId="{67EA4600-D16E-4311-95CA-1A66C906857F}" type="presOf" srcId="{A8C975A0-F1CC-4D00-9809-51EA5776550A}" destId="{A6F60A34-9DEC-40DB-A334-AD8DDFF757B7}" srcOrd="0" destOrd="0" presId="urn:microsoft.com/office/officeart/2005/8/layout/radial5"/>
    <dgm:cxn modelId="{133EE71D-7536-4744-A066-04589D62922A}" type="presOf" srcId="{43B777E2-40DE-4A73-88D5-8B8F397D31FB}" destId="{366496A4-F02D-467A-9D23-41E21EDAA38C}" srcOrd="0" destOrd="0" presId="urn:microsoft.com/office/officeart/2005/8/layout/radial5"/>
    <dgm:cxn modelId="{2AF2AD2D-2F36-4024-9A9B-D78B186CC655}" srcId="{641BF471-5A71-47E8-BAE6-B4592D8DC426}" destId="{A94C190F-8303-4E56-96FA-F4CF9618CD13}" srcOrd="1" destOrd="0" parTransId="{43B777E2-40DE-4A73-88D5-8B8F397D31FB}" sibTransId="{849FB4A0-DB36-4C65-99E1-B6D2FF2CDAA8}"/>
    <dgm:cxn modelId="{35CCE42D-913E-403A-B938-39984AC8D40A}" type="presOf" srcId="{BB35CD1B-DA50-4C86-8B26-4CE312B3B86F}" destId="{2C5D9D2F-100A-429A-98C5-9CD4BF0192B9}" srcOrd="0" destOrd="0" presId="urn:microsoft.com/office/officeart/2005/8/layout/radial5"/>
    <dgm:cxn modelId="{786D2B3A-A7F1-4567-A5C6-D56243C6D70B}" type="presOf" srcId="{70CA5C40-037F-449C-B9CC-F22FFBEAB76E}" destId="{F53D5FFB-8657-4017-B17F-A4771FBB04AF}" srcOrd="1" destOrd="0" presId="urn:microsoft.com/office/officeart/2005/8/layout/radial5"/>
    <dgm:cxn modelId="{1239123E-80C9-4614-AE41-5D809E3BA5F5}" srcId="{641BF471-5A71-47E8-BAE6-B4592D8DC426}" destId="{BB35CD1B-DA50-4C86-8B26-4CE312B3B86F}" srcOrd="0" destOrd="0" parTransId="{70CA5C40-037F-449C-B9CC-F22FFBEAB76E}" sibTransId="{6244035D-93A0-4040-AF73-88754BA0512B}"/>
    <dgm:cxn modelId="{EDE06E4A-B087-488C-9DF6-23BA77250A8A}" type="presOf" srcId="{A94C190F-8303-4E56-96FA-F4CF9618CD13}" destId="{5630E669-9666-4CE9-BB48-367A2A1B5318}" srcOrd="0" destOrd="0" presId="urn:microsoft.com/office/officeart/2005/8/layout/radial5"/>
    <dgm:cxn modelId="{26F3D972-02FD-4688-9EEA-81A3F86335D3}" type="presOf" srcId="{43B777E2-40DE-4A73-88D5-8B8F397D31FB}" destId="{2F0F31D2-6880-4AC7-82C0-38998933DFB1}" srcOrd="1" destOrd="0" presId="urn:microsoft.com/office/officeart/2005/8/layout/radial5"/>
    <dgm:cxn modelId="{75B9FD84-DDAA-4053-A008-3BE7CEEEF74A}" srcId="{A8C975A0-F1CC-4D00-9809-51EA5776550A}" destId="{641BF471-5A71-47E8-BAE6-B4592D8DC426}" srcOrd="0" destOrd="0" parTransId="{A1BBB646-82C0-486A-963A-6A4B626C1B60}" sibTransId="{5BC9EF24-DA6D-4044-96CC-45C246ABF122}"/>
    <dgm:cxn modelId="{D20760BB-4ABA-4E70-9719-5FCDC80DC1AB}" type="presOf" srcId="{641BF471-5A71-47E8-BAE6-B4592D8DC426}" destId="{D12FCA9B-CB17-41B1-BB22-80118AA81B4C}" srcOrd="0" destOrd="0" presId="urn:microsoft.com/office/officeart/2005/8/layout/radial5"/>
    <dgm:cxn modelId="{BC33CBC3-A88F-4FF7-A0A9-726766A91CCB}" type="presOf" srcId="{70CA5C40-037F-449C-B9CC-F22FFBEAB76E}" destId="{90790388-B8B2-4434-9E47-3AA0D84BF8F4}" srcOrd="0" destOrd="0" presId="urn:microsoft.com/office/officeart/2005/8/layout/radial5"/>
    <dgm:cxn modelId="{AD65CFB3-DADA-47DF-B0FC-7206BA55B73C}" type="presParOf" srcId="{A6F60A34-9DEC-40DB-A334-AD8DDFF757B7}" destId="{D12FCA9B-CB17-41B1-BB22-80118AA81B4C}" srcOrd="0" destOrd="0" presId="urn:microsoft.com/office/officeart/2005/8/layout/radial5"/>
    <dgm:cxn modelId="{A2556B73-6218-48EE-910E-9A511FF50120}" type="presParOf" srcId="{A6F60A34-9DEC-40DB-A334-AD8DDFF757B7}" destId="{90790388-B8B2-4434-9E47-3AA0D84BF8F4}" srcOrd="1" destOrd="0" presId="urn:microsoft.com/office/officeart/2005/8/layout/radial5"/>
    <dgm:cxn modelId="{0640DE8F-DA39-46D9-875B-D3B5685455B5}" type="presParOf" srcId="{90790388-B8B2-4434-9E47-3AA0D84BF8F4}" destId="{F53D5FFB-8657-4017-B17F-A4771FBB04AF}" srcOrd="0" destOrd="0" presId="urn:microsoft.com/office/officeart/2005/8/layout/radial5"/>
    <dgm:cxn modelId="{526EB073-00D6-436A-913F-1AA460292E26}" type="presParOf" srcId="{A6F60A34-9DEC-40DB-A334-AD8DDFF757B7}" destId="{2C5D9D2F-100A-429A-98C5-9CD4BF0192B9}" srcOrd="2" destOrd="0" presId="urn:microsoft.com/office/officeart/2005/8/layout/radial5"/>
    <dgm:cxn modelId="{035D32D9-03EE-4933-9B2F-BC9FA68367D2}" type="presParOf" srcId="{A6F60A34-9DEC-40DB-A334-AD8DDFF757B7}" destId="{366496A4-F02D-467A-9D23-41E21EDAA38C}" srcOrd="3" destOrd="0" presId="urn:microsoft.com/office/officeart/2005/8/layout/radial5"/>
    <dgm:cxn modelId="{16A33452-09C5-4DE3-AECF-6593B3E4BBEE}" type="presParOf" srcId="{366496A4-F02D-467A-9D23-41E21EDAA38C}" destId="{2F0F31D2-6880-4AC7-82C0-38998933DFB1}" srcOrd="0" destOrd="0" presId="urn:microsoft.com/office/officeart/2005/8/layout/radial5"/>
    <dgm:cxn modelId="{3D57599E-99DB-461E-91BD-903932457FED}" type="presParOf" srcId="{A6F60A34-9DEC-40DB-A334-AD8DDFF757B7}" destId="{5630E669-9666-4CE9-BB48-367A2A1B5318}" srcOrd="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BA6FF9-A199-466E-88D3-0575BC71B1C9}" type="doc">
      <dgm:prSet loTypeId="urn:microsoft.com/office/officeart/2005/8/layout/radial5" loCatId="cycle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8BC5C79-0BBC-4DD5-8BBB-12A3FA569D0B}">
      <dgm:prSet phldrT="[Text]"/>
      <dgm:spPr/>
      <dgm:t>
        <a:bodyPr/>
        <a:lstStyle/>
        <a:p>
          <a:r>
            <a:rPr lang="en-US" dirty="0"/>
            <a:t>Energy Losses</a:t>
          </a:r>
        </a:p>
      </dgm:t>
    </dgm:pt>
    <dgm:pt modelId="{8392901F-5BD6-4489-BF98-8302E741CE9E}" type="parTrans" cxnId="{3958A167-E304-45E0-9C35-0F9FD73C3934}">
      <dgm:prSet/>
      <dgm:spPr/>
      <dgm:t>
        <a:bodyPr/>
        <a:lstStyle/>
        <a:p>
          <a:endParaRPr lang="en-US"/>
        </a:p>
      </dgm:t>
    </dgm:pt>
    <dgm:pt modelId="{624071CE-7693-47AD-8DB0-C9FE85AD7F3A}" type="sibTrans" cxnId="{3958A167-E304-45E0-9C35-0F9FD73C3934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E0DB927B-ACCC-4F83-9448-2AA1555F35AF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m:oMathPara>
              </a14:m>
              <a:endParaRPr lang="en-US" dirty="0"/>
            </a:p>
          </dgm:t>
        </dgm:pt>
      </mc:Choice>
      <mc:Fallback xmlns="">
        <dgm:pt modelId="{E0DB927B-ACCC-4F83-9448-2AA1555F35AF}">
          <dgm:prSet phldrT="[Text]"/>
          <dgm:spPr/>
          <dgm:t>
            <a:bodyPr/>
            <a:lstStyle/>
            <a:p>
              <a:r>
                <a:rPr lang="en-US" b="0" i="0">
                  <a:latin typeface="Cambria Math" panose="02040503050406030204" pitchFamily="18" charset="0"/>
                </a:rPr>
                <a:t>𝐵</a:t>
              </a:r>
              <a:endParaRPr lang="en-US" dirty="0"/>
            </a:p>
          </dgm:t>
        </dgm:pt>
      </mc:Fallback>
    </mc:AlternateContent>
    <dgm:pt modelId="{4BDEE04F-5C5B-4AF9-A5A9-A057171A7C13}" type="parTrans" cxnId="{A272C3C7-E2CD-4B57-B156-EB1CDB8D0717}">
      <dgm:prSet/>
      <dgm:spPr/>
      <dgm:t>
        <a:bodyPr/>
        <a:lstStyle/>
        <a:p>
          <a:endParaRPr lang="en-US"/>
        </a:p>
      </dgm:t>
    </dgm:pt>
    <dgm:pt modelId="{2DA4095C-8258-465D-AE65-C6108B1F495F}" type="sibTrans" cxnId="{A272C3C7-E2CD-4B57-B156-EB1CDB8D071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F7B8690-4F86-4DA0-BBA9-331ADBDB5F13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𝐻𝐼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𝐻𝐼𝐼</m:t>
                        </m:r>
                      </m:sub>
                    </m:sSub>
                  </m:oMath>
                </m:oMathPara>
              </a14:m>
              <a:endParaRPr lang="en-US" dirty="0"/>
            </a:p>
          </dgm:t>
        </dgm:pt>
      </mc:Choice>
      <mc:Fallback xmlns="">
        <dgm:pt modelId="{BF7B8690-4F86-4DA0-BBA9-331ADBDB5F13}">
          <dgm:prSet phldrT="[Text]"/>
          <dgm:spPr/>
          <dgm:t>
            <a:bodyPr/>
            <a:lstStyle/>
            <a:p>
              <a:r>
                <a:rPr lang="en-US" b="0" i="0">
                  <a:latin typeface="Cambria Math" panose="02040503050406030204" pitchFamily="18" charset="0"/>
                </a:rPr>
                <a:t>𝑛_𝐻𝐼</a:t>
              </a:r>
              <a:r>
                <a:rPr lang="en-US" b="0" i="0" dirty="0">
                  <a:latin typeface="Cambria Math" panose="02040503050406030204" pitchFamily="18" charset="0"/>
                </a:rPr>
                <a:t> 〖, 𝑛〗_𝐻𝐼𝐼</a:t>
              </a:r>
              <a:endParaRPr lang="en-US" dirty="0"/>
            </a:p>
          </dgm:t>
        </dgm:pt>
      </mc:Fallback>
    </mc:AlternateContent>
    <dgm:pt modelId="{8C3A2E2C-E7EA-4EA3-811C-4533675DF435}" type="parTrans" cxnId="{06EF7BBC-B1E1-432D-A248-E88B23D50DC9}">
      <dgm:prSet/>
      <dgm:spPr/>
      <dgm:t>
        <a:bodyPr/>
        <a:lstStyle/>
        <a:p>
          <a:endParaRPr lang="en-US"/>
        </a:p>
      </dgm:t>
    </dgm:pt>
    <dgm:pt modelId="{6F36270A-A089-4A10-803D-EE45DDE476D7}" type="sibTrans" cxnId="{06EF7BBC-B1E1-432D-A248-E88B23D50DC9}">
      <dgm:prSet/>
      <dgm:spPr/>
      <dgm:t>
        <a:bodyPr/>
        <a:lstStyle/>
        <a:p>
          <a:endParaRPr lang="en-US"/>
        </a:p>
      </dgm:t>
    </dgm:pt>
    <dgm:pt modelId="{21E4EFEE-6477-4409-9D48-0728D3A21096}">
      <dgm:prSet phldrT="[Text]"/>
      <dgm:spPr/>
      <dgm:t>
        <a:bodyPr/>
        <a:lstStyle/>
        <a:p>
          <a:r>
            <a:rPr lang="en-US" dirty="0"/>
            <a:t>ISRF</a:t>
          </a:r>
        </a:p>
      </dgm:t>
    </dgm:pt>
    <dgm:pt modelId="{3FD86EAC-8A5A-4437-B763-1D0899EDF4A6}" type="parTrans" cxnId="{7CBA4189-D214-40B5-AE01-CEE568B8D9B0}">
      <dgm:prSet/>
      <dgm:spPr/>
      <dgm:t>
        <a:bodyPr/>
        <a:lstStyle/>
        <a:p>
          <a:endParaRPr lang="en-US"/>
        </a:p>
      </dgm:t>
    </dgm:pt>
    <dgm:pt modelId="{7BB4176F-A859-48FD-A4F4-5BF7C0D25DDB}" type="sibTrans" cxnId="{7CBA4189-D214-40B5-AE01-CEE568B8D9B0}">
      <dgm:prSet/>
      <dgm:spPr/>
      <dgm:t>
        <a:bodyPr/>
        <a:lstStyle/>
        <a:p>
          <a:endParaRPr lang="en-US"/>
        </a:p>
      </dgm:t>
    </dgm:pt>
    <dgm:pt modelId="{E1423001-DA55-47CB-8448-3372E06BBBA3}" type="pres">
      <dgm:prSet presAssocID="{82BA6FF9-A199-466E-88D3-0575BC71B1C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3C8721A-2E9F-47B8-BCE9-37DA3F954492}" type="pres">
      <dgm:prSet presAssocID="{F8BC5C79-0BBC-4DD5-8BBB-12A3FA569D0B}" presName="centerShape" presStyleLbl="node0" presStyleIdx="0" presStyleCnt="1" custLinFactNeighborX="-905" custLinFactNeighborY="-18399"/>
      <dgm:spPr/>
    </dgm:pt>
    <dgm:pt modelId="{3BF4C82F-659B-4953-9C4F-79E1D01B517B}" type="pres">
      <dgm:prSet presAssocID="{4BDEE04F-5C5B-4AF9-A5A9-A057171A7C13}" presName="parTrans" presStyleLbl="sibTrans2D1" presStyleIdx="0" presStyleCnt="3" custAng="10800000"/>
      <dgm:spPr/>
    </dgm:pt>
    <dgm:pt modelId="{7E4FDC26-365A-49D4-A1F3-83AB13BD6AC1}" type="pres">
      <dgm:prSet presAssocID="{4BDEE04F-5C5B-4AF9-A5A9-A057171A7C13}" presName="connectorText" presStyleLbl="sibTrans2D1" presStyleIdx="0" presStyleCnt="3"/>
      <dgm:spPr/>
    </dgm:pt>
    <dgm:pt modelId="{F80B5693-409E-42FF-A35E-FBC3D5BEF0DA}" type="pres">
      <dgm:prSet presAssocID="{E0DB927B-ACCC-4F83-9448-2AA1555F35AF}" presName="node" presStyleLbl="node1" presStyleIdx="0" presStyleCnt="3" custScaleX="107080" custScaleY="108364" custRadScaleRad="140266" custRadScaleInc="-58795">
        <dgm:presLayoutVars>
          <dgm:bulletEnabled val="1"/>
        </dgm:presLayoutVars>
      </dgm:prSet>
      <dgm:spPr/>
    </dgm:pt>
    <dgm:pt modelId="{CC9FE6F8-0EE4-4E0F-9123-26BFFA0323E9}" type="pres">
      <dgm:prSet presAssocID="{8C3A2E2C-E7EA-4EA3-811C-4533675DF435}" presName="parTrans" presStyleLbl="sibTrans2D1" presStyleIdx="1" presStyleCnt="3" custAng="10960195"/>
      <dgm:spPr/>
    </dgm:pt>
    <dgm:pt modelId="{64706806-5304-4366-ACF4-5E34B20BF3E5}" type="pres">
      <dgm:prSet presAssocID="{8C3A2E2C-E7EA-4EA3-811C-4533675DF435}" presName="connectorText" presStyleLbl="sibTrans2D1" presStyleIdx="1" presStyleCnt="3"/>
      <dgm:spPr/>
    </dgm:pt>
    <dgm:pt modelId="{7412AC36-2AFF-43FB-94D3-560D796B2BD2}" type="pres">
      <dgm:prSet presAssocID="{BF7B8690-4F86-4DA0-BBA9-331ADBDB5F13}" presName="node" presStyleLbl="node1" presStyleIdx="1" presStyleCnt="3" custScaleX="125103" custScaleY="121386" custRadScaleRad="85889" custRadScaleInc="7751">
        <dgm:presLayoutVars>
          <dgm:bulletEnabled val="1"/>
        </dgm:presLayoutVars>
      </dgm:prSet>
      <dgm:spPr/>
    </dgm:pt>
    <dgm:pt modelId="{06BA9086-A085-41A2-ABF3-8E82989601F8}" type="pres">
      <dgm:prSet presAssocID="{3FD86EAC-8A5A-4437-B763-1D0899EDF4A6}" presName="parTrans" presStyleLbl="sibTrans2D1" presStyleIdx="2" presStyleCnt="3" custAng="10685629"/>
      <dgm:spPr/>
    </dgm:pt>
    <dgm:pt modelId="{D482DD15-923B-4053-A8DD-1B4CEC7E83AF}" type="pres">
      <dgm:prSet presAssocID="{3FD86EAC-8A5A-4437-B763-1D0899EDF4A6}" presName="connectorText" presStyleLbl="sibTrans2D1" presStyleIdx="2" presStyleCnt="3"/>
      <dgm:spPr/>
    </dgm:pt>
    <dgm:pt modelId="{71F4603E-1D02-4BD6-82E6-FEBE9DB629A5}" type="pres">
      <dgm:prSet presAssocID="{21E4EFEE-6477-4409-9D48-0728D3A21096}" presName="node" presStyleLbl="node1" presStyleIdx="2" presStyleCnt="3" custScaleX="103367" custScaleY="104463" custRadScaleRad="82225" custRadScaleInc="19504">
        <dgm:presLayoutVars>
          <dgm:bulletEnabled val="1"/>
        </dgm:presLayoutVars>
      </dgm:prSet>
      <dgm:spPr/>
    </dgm:pt>
  </dgm:ptLst>
  <dgm:cxnLst>
    <dgm:cxn modelId="{3958A167-E304-45E0-9C35-0F9FD73C3934}" srcId="{82BA6FF9-A199-466E-88D3-0575BC71B1C9}" destId="{F8BC5C79-0BBC-4DD5-8BBB-12A3FA569D0B}" srcOrd="0" destOrd="0" parTransId="{8392901F-5BD6-4489-BF98-8302E741CE9E}" sibTransId="{624071CE-7693-47AD-8DB0-C9FE85AD7F3A}"/>
    <dgm:cxn modelId="{76EDEC6A-BD9D-45A6-81CC-69907CE55A00}" type="presOf" srcId="{21E4EFEE-6477-4409-9D48-0728D3A21096}" destId="{71F4603E-1D02-4BD6-82E6-FEBE9DB629A5}" srcOrd="0" destOrd="0" presId="urn:microsoft.com/office/officeart/2005/8/layout/radial5"/>
    <dgm:cxn modelId="{A89CB56D-6618-4F60-AC75-559B0B85B47D}" type="presOf" srcId="{F8BC5C79-0BBC-4DD5-8BBB-12A3FA569D0B}" destId="{63C8721A-2E9F-47B8-BCE9-37DA3F954492}" srcOrd="0" destOrd="0" presId="urn:microsoft.com/office/officeart/2005/8/layout/radial5"/>
    <dgm:cxn modelId="{7CBA4189-D214-40B5-AE01-CEE568B8D9B0}" srcId="{F8BC5C79-0BBC-4DD5-8BBB-12A3FA569D0B}" destId="{21E4EFEE-6477-4409-9D48-0728D3A21096}" srcOrd="2" destOrd="0" parTransId="{3FD86EAC-8A5A-4437-B763-1D0899EDF4A6}" sibTransId="{7BB4176F-A859-48FD-A4F4-5BF7C0D25DDB}"/>
    <dgm:cxn modelId="{2240C191-B94F-448F-88FF-4168619FE6FC}" type="presOf" srcId="{4BDEE04F-5C5B-4AF9-A5A9-A057171A7C13}" destId="{7E4FDC26-365A-49D4-A1F3-83AB13BD6AC1}" srcOrd="1" destOrd="0" presId="urn:microsoft.com/office/officeart/2005/8/layout/radial5"/>
    <dgm:cxn modelId="{ADF4BD9B-A061-4D1E-BC54-0632EC53D3B7}" type="presOf" srcId="{8C3A2E2C-E7EA-4EA3-811C-4533675DF435}" destId="{64706806-5304-4366-ACF4-5E34B20BF3E5}" srcOrd="1" destOrd="0" presId="urn:microsoft.com/office/officeart/2005/8/layout/radial5"/>
    <dgm:cxn modelId="{3584BFA3-9CEB-4E73-89CC-E3BD067B863A}" type="presOf" srcId="{4BDEE04F-5C5B-4AF9-A5A9-A057171A7C13}" destId="{3BF4C82F-659B-4953-9C4F-79E1D01B517B}" srcOrd="0" destOrd="0" presId="urn:microsoft.com/office/officeart/2005/8/layout/radial5"/>
    <dgm:cxn modelId="{06EF7BBC-B1E1-432D-A248-E88B23D50DC9}" srcId="{F8BC5C79-0BBC-4DD5-8BBB-12A3FA569D0B}" destId="{BF7B8690-4F86-4DA0-BBA9-331ADBDB5F13}" srcOrd="1" destOrd="0" parTransId="{8C3A2E2C-E7EA-4EA3-811C-4533675DF435}" sibTransId="{6F36270A-A089-4A10-803D-EE45DDE476D7}"/>
    <dgm:cxn modelId="{6D27A3C1-8838-4CEC-813F-19342844C346}" type="presOf" srcId="{3FD86EAC-8A5A-4437-B763-1D0899EDF4A6}" destId="{D482DD15-923B-4053-A8DD-1B4CEC7E83AF}" srcOrd="1" destOrd="0" presId="urn:microsoft.com/office/officeart/2005/8/layout/radial5"/>
    <dgm:cxn modelId="{EA2B69C4-707E-474F-9407-F524434D6F9B}" type="presOf" srcId="{8C3A2E2C-E7EA-4EA3-811C-4533675DF435}" destId="{CC9FE6F8-0EE4-4E0F-9123-26BFFA0323E9}" srcOrd="0" destOrd="0" presId="urn:microsoft.com/office/officeart/2005/8/layout/radial5"/>
    <dgm:cxn modelId="{A272C3C7-E2CD-4B57-B156-EB1CDB8D0717}" srcId="{F8BC5C79-0BBC-4DD5-8BBB-12A3FA569D0B}" destId="{E0DB927B-ACCC-4F83-9448-2AA1555F35AF}" srcOrd="0" destOrd="0" parTransId="{4BDEE04F-5C5B-4AF9-A5A9-A057171A7C13}" sibTransId="{2DA4095C-8258-465D-AE65-C6108B1F495F}"/>
    <dgm:cxn modelId="{B4EF02D4-1FED-4EF2-9C00-A91FC7692D47}" type="presOf" srcId="{BF7B8690-4F86-4DA0-BBA9-331ADBDB5F13}" destId="{7412AC36-2AFF-43FB-94D3-560D796B2BD2}" srcOrd="0" destOrd="0" presId="urn:microsoft.com/office/officeart/2005/8/layout/radial5"/>
    <dgm:cxn modelId="{5D2D07EE-E380-4B27-84F1-BF1F7366670A}" type="presOf" srcId="{E0DB927B-ACCC-4F83-9448-2AA1555F35AF}" destId="{F80B5693-409E-42FF-A35E-FBC3D5BEF0DA}" srcOrd="0" destOrd="0" presId="urn:microsoft.com/office/officeart/2005/8/layout/radial5"/>
    <dgm:cxn modelId="{7A1789F6-B244-4540-8241-08C456D45FDD}" type="presOf" srcId="{3FD86EAC-8A5A-4437-B763-1D0899EDF4A6}" destId="{06BA9086-A085-41A2-ABF3-8E82989601F8}" srcOrd="0" destOrd="0" presId="urn:microsoft.com/office/officeart/2005/8/layout/radial5"/>
    <dgm:cxn modelId="{D5337FFF-429F-425D-A198-AF1C08021660}" type="presOf" srcId="{82BA6FF9-A199-466E-88D3-0575BC71B1C9}" destId="{E1423001-DA55-47CB-8448-3372E06BBBA3}" srcOrd="0" destOrd="0" presId="urn:microsoft.com/office/officeart/2005/8/layout/radial5"/>
    <dgm:cxn modelId="{65730EF9-974D-432C-9E2B-E641FA1C3DB8}" type="presParOf" srcId="{E1423001-DA55-47CB-8448-3372E06BBBA3}" destId="{63C8721A-2E9F-47B8-BCE9-37DA3F954492}" srcOrd="0" destOrd="0" presId="urn:microsoft.com/office/officeart/2005/8/layout/radial5"/>
    <dgm:cxn modelId="{DD4BDFC0-FBCB-405A-8A7C-A01137AA6DDC}" type="presParOf" srcId="{E1423001-DA55-47CB-8448-3372E06BBBA3}" destId="{3BF4C82F-659B-4953-9C4F-79E1D01B517B}" srcOrd="1" destOrd="0" presId="urn:microsoft.com/office/officeart/2005/8/layout/radial5"/>
    <dgm:cxn modelId="{EF13F635-2AD0-4E5B-9A11-65FEB1FDEB0E}" type="presParOf" srcId="{3BF4C82F-659B-4953-9C4F-79E1D01B517B}" destId="{7E4FDC26-365A-49D4-A1F3-83AB13BD6AC1}" srcOrd="0" destOrd="0" presId="urn:microsoft.com/office/officeart/2005/8/layout/radial5"/>
    <dgm:cxn modelId="{7CC34724-553F-4E04-8ECB-3A3EE6954121}" type="presParOf" srcId="{E1423001-DA55-47CB-8448-3372E06BBBA3}" destId="{F80B5693-409E-42FF-A35E-FBC3D5BEF0DA}" srcOrd="2" destOrd="0" presId="urn:microsoft.com/office/officeart/2005/8/layout/radial5"/>
    <dgm:cxn modelId="{36287FD3-0AF7-4C74-9770-4F1EBAD0FA45}" type="presParOf" srcId="{E1423001-DA55-47CB-8448-3372E06BBBA3}" destId="{CC9FE6F8-0EE4-4E0F-9123-26BFFA0323E9}" srcOrd="3" destOrd="0" presId="urn:microsoft.com/office/officeart/2005/8/layout/radial5"/>
    <dgm:cxn modelId="{6B81B3F1-3403-418E-8F87-995D8979C35B}" type="presParOf" srcId="{CC9FE6F8-0EE4-4E0F-9123-26BFFA0323E9}" destId="{64706806-5304-4366-ACF4-5E34B20BF3E5}" srcOrd="0" destOrd="0" presId="urn:microsoft.com/office/officeart/2005/8/layout/radial5"/>
    <dgm:cxn modelId="{C8E836CE-5487-4918-9865-4E68D650F8E8}" type="presParOf" srcId="{E1423001-DA55-47CB-8448-3372E06BBBA3}" destId="{7412AC36-2AFF-43FB-94D3-560D796B2BD2}" srcOrd="4" destOrd="0" presId="urn:microsoft.com/office/officeart/2005/8/layout/radial5"/>
    <dgm:cxn modelId="{F4752075-1AC5-4256-97ED-D69F3487F675}" type="presParOf" srcId="{E1423001-DA55-47CB-8448-3372E06BBBA3}" destId="{06BA9086-A085-41A2-ABF3-8E82989601F8}" srcOrd="5" destOrd="0" presId="urn:microsoft.com/office/officeart/2005/8/layout/radial5"/>
    <dgm:cxn modelId="{3C00439C-341E-41EF-BD3C-332D06DE0890}" type="presParOf" srcId="{06BA9086-A085-41A2-ABF3-8E82989601F8}" destId="{D482DD15-923B-4053-A8DD-1B4CEC7E83AF}" srcOrd="0" destOrd="0" presId="urn:microsoft.com/office/officeart/2005/8/layout/radial5"/>
    <dgm:cxn modelId="{5CD264A9-56DD-4FCA-85FB-E86D4B320BAF}" type="presParOf" srcId="{E1423001-DA55-47CB-8448-3372E06BBBA3}" destId="{71F4603E-1D02-4BD6-82E6-FEBE9DB629A5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BA6FF9-A199-466E-88D3-0575BC71B1C9}" type="doc">
      <dgm:prSet loTypeId="urn:microsoft.com/office/officeart/2005/8/layout/radial5" loCatId="cycle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8BC5C79-0BBC-4DD5-8BBB-12A3FA569D0B}">
      <dgm:prSet phldrT="[Text]"/>
      <dgm:spPr/>
      <dgm:t>
        <a:bodyPr/>
        <a:lstStyle/>
        <a:p>
          <a:r>
            <a:rPr lang="en-US" dirty="0"/>
            <a:t>Energy Losses</a:t>
          </a:r>
        </a:p>
      </dgm:t>
    </dgm:pt>
    <dgm:pt modelId="{8392901F-5BD6-4489-BF98-8302E741CE9E}" type="parTrans" cxnId="{3958A167-E304-45E0-9C35-0F9FD73C3934}">
      <dgm:prSet/>
      <dgm:spPr/>
      <dgm:t>
        <a:bodyPr/>
        <a:lstStyle/>
        <a:p>
          <a:endParaRPr lang="en-US"/>
        </a:p>
      </dgm:t>
    </dgm:pt>
    <dgm:pt modelId="{624071CE-7693-47AD-8DB0-C9FE85AD7F3A}" type="sibTrans" cxnId="{3958A167-E304-45E0-9C35-0F9FD73C3934}">
      <dgm:prSet/>
      <dgm:spPr/>
      <dgm:t>
        <a:bodyPr/>
        <a:lstStyle/>
        <a:p>
          <a:endParaRPr lang="en-US"/>
        </a:p>
      </dgm:t>
    </dgm:pt>
    <dgm:pt modelId="{E0DB927B-ACCC-4F83-9448-2AA1555F35AF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BDEE04F-5C5B-4AF9-A5A9-A057171A7C13}" type="parTrans" cxnId="{A272C3C7-E2CD-4B57-B156-EB1CDB8D0717}">
      <dgm:prSet/>
      <dgm:spPr/>
      <dgm:t>
        <a:bodyPr/>
        <a:lstStyle/>
        <a:p>
          <a:endParaRPr lang="en-US"/>
        </a:p>
      </dgm:t>
    </dgm:pt>
    <dgm:pt modelId="{2DA4095C-8258-465D-AE65-C6108B1F495F}" type="sibTrans" cxnId="{A272C3C7-E2CD-4B57-B156-EB1CDB8D0717}">
      <dgm:prSet/>
      <dgm:spPr/>
      <dgm:t>
        <a:bodyPr/>
        <a:lstStyle/>
        <a:p>
          <a:endParaRPr lang="en-US"/>
        </a:p>
      </dgm:t>
    </dgm:pt>
    <dgm:pt modelId="{BF7B8690-4F86-4DA0-BBA9-331ADBDB5F13}">
      <dgm:prSet phldrT="[Text]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C3A2E2C-E7EA-4EA3-811C-4533675DF435}" type="parTrans" cxnId="{06EF7BBC-B1E1-432D-A248-E88B23D50DC9}">
      <dgm:prSet/>
      <dgm:spPr/>
      <dgm:t>
        <a:bodyPr/>
        <a:lstStyle/>
        <a:p>
          <a:endParaRPr lang="en-US"/>
        </a:p>
      </dgm:t>
    </dgm:pt>
    <dgm:pt modelId="{6F36270A-A089-4A10-803D-EE45DDE476D7}" type="sibTrans" cxnId="{06EF7BBC-B1E1-432D-A248-E88B23D50DC9}">
      <dgm:prSet/>
      <dgm:spPr/>
      <dgm:t>
        <a:bodyPr/>
        <a:lstStyle/>
        <a:p>
          <a:endParaRPr lang="en-US"/>
        </a:p>
      </dgm:t>
    </dgm:pt>
    <dgm:pt modelId="{21E4EFEE-6477-4409-9D48-0728D3A21096}">
      <dgm:prSet phldrT="[Text]"/>
      <dgm:spPr/>
      <dgm:t>
        <a:bodyPr/>
        <a:lstStyle/>
        <a:p>
          <a:r>
            <a:rPr lang="en-US" dirty="0"/>
            <a:t>ISRF</a:t>
          </a:r>
        </a:p>
      </dgm:t>
    </dgm:pt>
    <dgm:pt modelId="{3FD86EAC-8A5A-4437-B763-1D0899EDF4A6}" type="parTrans" cxnId="{7CBA4189-D214-40B5-AE01-CEE568B8D9B0}">
      <dgm:prSet/>
      <dgm:spPr/>
      <dgm:t>
        <a:bodyPr/>
        <a:lstStyle/>
        <a:p>
          <a:endParaRPr lang="en-US"/>
        </a:p>
      </dgm:t>
    </dgm:pt>
    <dgm:pt modelId="{7BB4176F-A859-48FD-A4F4-5BF7C0D25DDB}" type="sibTrans" cxnId="{7CBA4189-D214-40B5-AE01-CEE568B8D9B0}">
      <dgm:prSet/>
      <dgm:spPr/>
      <dgm:t>
        <a:bodyPr/>
        <a:lstStyle/>
        <a:p>
          <a:endParaRPr lang="en-US"/>
        </a:p>
      </dgm:t>
    </dgm:pt>
    <dgm:pt modelId="{E1423001-DA55-47CB-8448-3372E06BBBA3}" type="pres">
      <dgm:prSet presAssocID="{82BA6FF9-A199-466E-88D3-0575BC71B1C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3C8721A-2E9F-47B8-BCE9-37DA3F954492}" type="pres">
      <dgm:prSet presAssocID="{F8BC5C79-0BBC-4DD5-8BBB-12A3FA569D0B}" presName="centerShape" presStyleLbl="node0" presStyleIdx="0" presStyleCnt="1" custLinFactNeighborX="-905" custLinFactNeighborY="-18399"/>
      <dgm:spPr/>
    </dgm:pt>
    <dgm:pt modelId="{3BF4C82F-659B-4953-9C4F-79E1D01B517B}" type="pres">
      <dgm:prSet presAssocID="{4BDEE04F-5C5B-4AF9-A5A9-A057171A7C13}" presName="parTrans" presStyleLbl="sibTrans2D1" presStyleIdx="0" presStyleCnt="3" custAng="10800000"/>
      <dgm:spPr/>
    </dgm:pt>
    <dgm:pt modelId="{7E4FDC26-365A-49D4-A1F3-83AB13BD6AC1}" type="pres">
      <dgm:prSet presAssocID="{4BDEE04F-5C5B-4AF9-A5A9-A057171A7C13}" presName="connectorText" presStyleLbl="sibTrans2D1" presStyleIdx="0" presStyleCnt="3"/>
      <dgm:spPr/>
    </dgm:pt>
    <dgm:pt modelId="{F80B5693-409E-42FF-A35E-FBC3D5BEF0DA}" type="pres">
      <dgm:prSet presAssocID="{E0DB927B-ACCC-4F83-9448-2AA1555F35AF}" presName="node" presStyleLbl="node1" presStyleIdx="0" presStyleCnt="3" custScaleX="107080" custScaleY="108364" custRadScaleRad="140266" custRadScaleInc="-58795">
        <dgm:presLayoutVars>
          <dgm:bulletEnabled val="1"/>
        </dgm:presLayoutVars>
      </dgm:prSet>
      <dgm:spPr/>
    </dgm:pt>
    <dgm:pt modelId="{CC9FE6F8-0EE4-4E0F-9123-26BFFA0323E9}" type="pres">
      <dgm:prSet presAssocID="{8C3A2E2C-E7EA-4EA3-811C-4533675DF435}" presName="parTrans" presStyleLbl="sibTrans2D1" presStyleIdx="1" presStyleCnt="3" custAng="10960195"/>
      <dgm:spPr/>
    </dgm:pt>
    <dgm:pt modelId="{64706806-5304-4366-ACF4-5E34B20BF3E5}" type="pres">
      <dgm:prSet presAssocID="{8C3A2E2C-E7EA-4EA3-811C-4533675DF435}" presName="connectorText" presStyleLbl="sibTrans2D1" presStyleIdx="1" presStyleCnt="3"/>
      <dgm:spPr/>
    </dgm:pt>
    <dgm:pt modelId="{7412AC36-2AFF-43FB-94D3-560D796B2BD2}" type="pres">
      <dgm:prSet presAssocID="{BF7B8690-4F86-4DA0-BBA9-331ADBDB5F13}" presName="node" presStyleLbl="node1" presStyleIdx="1" presStyleCnt="3" custScaleX="125103" custScaleY="121386" custRadScaleRad="85889" custRadScaleInc="7751">
        <dgm:presLayoutVars>
          <dgm:bulletEnabled val="1"/>
        </dgm:presLayoutVars>
      </dgm:prSet>
      <dgm:spPr/>
    </dgm:pt>
    <dgm:pt modelId="{06BA9086-A085-41A2-ABF3-8E82989601F8}" type="pres">
      <dgm:prSet presAssocID="{3FD86EAC-8A5A-4437-B763-1D0899EDF4A6}" presName="parTrans" presStyleLbl="sibTrans2D1" presStyleIdx="2" presStyleCnt="3" custAng="10685629"/>
      <dgm:spPr/>
    </dgm:pt>
    <dgm:pt modelId="{D482DD15-923B-4053-A8DD-1B4CEC7E83AF}" type="pres">
      <dgm:prSet presAssocID="{3FD86EAC-8A5A-4437-B763-1D0899EDF4A6}" presName="connectorText" presStyleLbl="sibTrans2D1" presStyleIdx="2" presStyleCnt="3"/>
      <dgm:spPr/>
    </dgm:pt>
    <dgm:pt modelId="{71F4603E-1D02-4BD6-82E6-FEBE9DB629A5}" type="pres">
      <dgm:prSet presAssocID="{21E4EFEE-6477-4409-9D48-0728D3A21096}" presName="node" presStyleLbl="node1" presStyleIdx="2" presStyleCnt="3" custScaleX="103367" custScaleY="104463" custRadScaleRad="82225" custRadScaleInc="19504">
        <dgm:presLayoutVars>
          <dgm:bulletEnabled val="1"/>
        </dgm:presLayoutVars>
      </dgm:prSet>
      <dgm:spPr/>
    </dgm:pt>
  </dgm:ptLst>
  <dgm:cxnLst>
    <dgm:cxn modelId="{3958A167-E304-45E0-9C35-0F9FD73C3934}" srcId="{82BA6FF9-A199-466E-88D3-0575BC71B1C9}" destId="{F8BC5C79-0BBC-4DD5-8BBB-12A3FA569D0B}" srcOrd="0" destOrd="0" parTransId="{8392901F-5BD6-4489-BF98-8302E741CE9E}" sibTransId="{624071CE-7693-47AD-8DB0-C9FE85AD7F3A}"/>
    <dgm:cxn modelId="{76EDEC6A-BD9D-45A6-81CC-69907CE55A00}" type="presOf" srcId="{21E4EFEE-6477-4409-9D48-0728D3A21096}" destId="{71F4603E-1D02-4BD6-82E6-FEBE9DB629A5}" srcOrd="0" destOrd="0" presId="urn:microsoft.com/office/officeart/2005/8/layout/radial5"/>
    <dgm:cxn modelId="{A89CB56D-6618-4F60-AC75-559B0B85B47D}" type="presOf" srcId="{F8BC5C79-0BBC-4DD5-8BBB-12A3FA569D0B}" destId="{63C8721A-2E9F-47B8-BCE9-37DA3F954492}" srcOrd="0" destOrd="0" presId="urn:microsoft.com/office/officeart/2005/8/layout/radial5"/>
    <dgm:cxn modelId="{7CBA4189-D214-40B5-AE01-CEE568B8D9B0}" srcId="{F8BC5C79-0BBC-4DD5-8BBB-12A3FA569D0B}" destId="{21E4EFEE-6477-4409-9D48-0728D3A21096}" srcOrd="2" destOrd="0" parTransId="{3FD86EAC-8A5A-4437-B763-1D0899EDF4A6}" sibTransId="{7BB4176F-A859-48FD-A4F4-5BF7C0D25DDB}"/>
    <dgm:cxn modelId="{2240C191-B94F-448F-88FF-4168619FE6FC}" type="presOf" srcId="{4BDEE04F-5C5B-4AF9-A5A9-A057171A7C13}" destId="{7E4FDC26-365A-49D4-A1F3-83AB13BD6AC1}" srcOrd="1" destOrd="0" presId="urn:microsoft.com/office/officeart/2005/8/layout/radial5"/>
    <dgm:cxn modelId="{ADF4BD9B-A061-4D1E-BC54-0632EC53D3B7}" type="presOf" srcId="{8C3A2E2C-E7EA-4EA3-811C-4533675DF435}" destId="{64706806-5304-4366-ACF4-5E34B20BF3E5}" srcOrd="1" destOrd="0" presId="urn:microsoft.com/office/officeart/2005/8/layout/radial5"/>
    <dgm:cxn modelId="{3584BFA3-9CEB-4E73-89CC-E3BD067B863A}" type="presOf" srcId="{4BDEE04F-5C5B-4AF9-A5A9-A057171A7C13}" destId="{3BF4C82F-659B-4953-9C4F-79E1D01B517B}" srcOrd="0" destOrd="0" presId="urn:microsoft.com/office/officeart/2005/8/layout/radial5"/>
    <dgm:cxn modelId="{06EF7BBC-B1E1-432D-A248-E88B23D50DC9}" srcId="{F8BC5C79-0BBC-4DD5-8BBB-12A3FA569D0B}" destId="{BF7B8690-4F86-4DA0-BBA9-331ADBDB5F13}" srcOrd="1" destOrd="0" parTransId="{8C3A2E2C-E7EA-4EA3-811C-4533675DF435}" sibTransId="{6F36270A-A089-4A10-803D-EE45DDE476D7}"/>
    <dgm:cxn modelId="{6D27A3C1-8838-4CEC-813F-19342844C346}" type="presOf" srcId="{3FD86EAC-8A5A-4437-B763-1D0899EDF4A6}" destId="{D482DD15-923B-4053-A8DD-1B4CEC7E83AF}" srcOrd="1" destOrd="0" presId="urn:microsoft.com/office/officeart/2005/8/layout/radial5"/>
    <dgm:cxn modelId="{EA2B69C4-707E-474F-9407-F524434D6F9B}" type="presOf" srcId="{8C3A2E2C-E7EA-4EA3-811C-4533675DF435}" destId="{CC9FE6F8-0EE4-4E0F-9123-26BFFA0323E9}" srcOrd="0" destOrd="0" presId="urn:microsoft.com/office/officeart/2005/8/layout/radial5"/>
    <dgm:cxn modelId="{A272C3C7-E2CD-4B57-B156-EB1CDB8D0717}" srcId="{F8BC5C79-0BBC-4DD5-8BBB-12A3FA569D0B}" destId="{E0DB927B-ACCC-4F83-9448-2AA1555F35AF}" srcOrd="0" destOrd="0" parTransId="{4BDEE04F-5C5B-4AF9-A5A9-A057171A7C13}" sibTransId="{2DA4095C-8258-465D-AE65-C6108B1F495F}"/>
    <dgm:cxn modelId="{B4EF02D4-1FED-4EF2-9C00-A91FC7692D47}" type="presOf" srcId="{BF7B8690-4F86-4DA0-BBA9-331ADBDB5F13}" destId="{7412AC36-2AFF-43FB-94D3-560D796B2BD2}" srcOrd="0" destOrd="0" presId="urn:microsoft.com/office/officeart/2005/8/layout/radial5"/>
    <dgm:cxn modelId="{5D2D07EE-E380-4B27-84F1-BF1F7366670A}" type="presOf" srcId="{E0DB927B-ACCC-4F83-9448-2AA1555F35AF}" destId="{F80B5693-409E-42FF-A35E-FBC3D5BEF0DA}" srcOrd="0" destOrd="0" presId="urn:microsoft.com/office/officeart/2005/8/layout/radial5"/>
    <dgm:cxn modelId="{7A1789F6-B244-4540-8241-08C456D45FDD}" type="presOf" srcId="{3FD86EAC-8A5A-4437-B763-1D0899EDF4A6}" destId="{06BA9086-A085-41A2-ABF3-8E82989601F8}" srcOrd="0" destOrd="0" presId="urn:microsoft.com/office/officeart/2005/8/layout/radial5"/>
    <dgm:cxn modelId="{D5337FFF-429F-425D-A198-AF1C08021660}" type="presOf" srcId="{82BA6FF9-A199-466E-88D3-0575BC71B1C9}" destId="{E1423001-DA55-47CB-8448-3372E06BBBA3}" srcOrd="0" destOrd="0" presId="urn:microsoft.com/office/officeart/2005/8/layout/radial5"/>
    <dgm:cxn modelId="{65730EF9-974D-432C-9E2B-E641FA1C3DB8}" type="presParOf" srcId="{E1423001-DA55-47CB-8448-3372E06BBBA3}" destId="{63C8721A-2E9F-47B8-BCE9-37DA3F954492}" srcOrd="0" destOrd="0" presId="urn:microsoft.com/office/officeart/2005/8/layout/radial5"/>
    <dgm:cxn modelId="{DD4BDFC0-FBCB-405A-8A7C-A01137AA6DDC}" type="presParOf" srcId="{E1423001-DA55-47CB-8448-3372E06BBBA3}" destId="{3BF4C82F-659B-4953-9C4F-79E1D01B517B}" srcOrd="1" destOrd="0" presId="urn:microsoft.com/office/officeart/2005/8/layout/radial5"/>
    <dgm:cxn modelId="{EF13F635-2AD0-4E5B-9A11-65FEB1FDEB0E}" type="presParOf" srcId="{3BF4C82F-659B-4953-9C4F-79E1D01B517B}" destId="{7E4FDC26-365A-49D4-A1F3-83AB13BD6AC1}" srcOrd="0" destOrd="0" presId="urn:microsoft.com/office/officeart/2005/8/layout/radial5"/>
    <dgm:cxn modelId="{7CC34724-553F-4E04-8ECB-3A3EE6954121}" type="presParOf" srcId="{E1423001-DA55-47CB-8448-3372E06BBBA3}" destId="{F80B5693-409E-42FF-A35E-FBC3D5BEF0DA}" srcOrd="2" destOrd="0" presId="urn:microsoft.com/office/officeart/2005/8/layout/radial5"/>
    <dgm:cxn modelId="{36287FD3-0AF7-4C74-9770-4F1EBAD0FA45}" type="presParOf" srcId="{E1423001-DA55-47CB-8448-3372E06BBBA3}" destId="{CC9FE6F8-0EE4-4E0F-9123-26BFFA0323E9}" srcOrd="3" destOrd="0" presId="urn:microsoft.com/office/officeart/2005/8/layout/radial5"/>
    <dgm:cxn modelId="{6B81B3F1-3403-418E-8F87-995D8979C35B}" type="presParOf" srcId="{CC9FE6F8-0EE4-4E0F-9123-26BFFA0323E9}" destId="{64706806-5304-4366-ACF4-5E34B20BF3E5}" srcOrd="0" destOrd="0" presId="urn:microsoft.com/office/officeart/2005/8/layout/radial5"/>
    <dgm:cxn modelId="{C8E836CE-5487-4918-9865-4E68D650F8E8}" type="presParOf" srcId="{E1423001-DA55-47CB-8448-3372E06BBBA3}" destId="{7412AC36-2AFF-43FB-94D3-560D796B2BD2}" srcOrd="4" destOrd="0" presId="urn:microsoft.com/office/officeart/2005/8/layout/radial5"/>
    <dgm:cxn modelId="{F4752075-1AC5-4256-97ED-D69F3487F675}" type="presParOf" srcId="{E1423001-DA55-47CB-8448-3372E06BBBA3}" destId="{06BA9086-A085-41A2-ABF3-8E82989601F8}" srcOrd="5" destOrd="0" presId="urn:microsoft.com/office/officeart/2005/8/layout/radial5"/>
    <dgm:cxn modelId="{3C00439C-341E-41EF-BD3C-332D06DE0890}" type="presParOf" srcId="{06BA9086-A085-41A2-ABF3-8E82989601F8}" destId="{D482DD15-923B-4053-A8DD-1B4CEC7E83AF}" srcOrd="0" destOrd="0" presId="urn:microsoft.com/office/officeart/2005/8/layout/radial5"/>
    <dgm:cxn modelId="{5CD264A9-56DD-4FCA-85FB-E86D4B320BAF}" type="presParOf" srcId="{E1423001-DA55-47CB-8448-3372E06BBBA3}" destId="{71F4603E-1D02-4BD6-82E6-FEBE9DB629A5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2C89AF-04A0-4D41-B558-4C819378DE53}" type="doc">
      <dgm:prSet loTypeId="urn:microsoft.com/office/officeart/2005/8/layout/radial5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2C8B524-BFF6-4DFB-AA09-AE9D69A752C3}">
      <dgm:prSet phldrT="[Text]"/>
      <dgm:spPr/>
      <dgm:t>
        <a:bodyPr/>
        <a:lstStyle/>
        <a:p>
          <a:r>
            <a:rPr lang="en-US" dirty="0"/>
            <a:t>Injection</a:t>
          </a:r>
        </a:p>
      </dgm:t>
    </dgm:pt>
    <dgm:pt modelId="{47CADA98-3444-4A73-B2C4-29CCC0B1526C}" type="parTrans" cxnId="{9AE3C39A-DA37-406C-8A93-6F9E62A6FC58}">
      <dgm:prSet/>
      <dgm:spPr/>
      <dgm:t>
        <a:bodyPr/>
        <a:lstStyle/>
        <a:p>
          <a:endParaRPr lang="en-US"/>
        </a:p>
      </dgm:t>
    </dgm:pt>
    <dgm:pt modelId="{012C09C1-35C6-450D-9F4B-91A63E13AF33}" type="sibTrans" cxnId="{9AE3C39A-DA37-406C-8A93-6F9E62A6FC58}">
      <dgm:prSet/>
      <dgm:spPr/>
      <dgm:t>
        <a:bodyPr/>
        <a:lstStyle/>
        <a:p>
          <a:endParaRPr lang="en-US"/>
        </a:p>
      </dgm:t>
    </dgm:pt>
    <dgm:pt modelId="{BE8837BB-2C2E-4A1B-A7D2-0BB86F960ECE}">
      <dgm:prSet phldrT="[Text]"/>
      <dgm:spPr/>
      <dgm:t>
        <a:bodyPr/>
        <a:lstStyle/>
        <a:p>
          <a:r>
            <a:rPr lang="en-US" dirty="0"/>
            <a:t>Primary Spectrum</a:t>
          </a:r>
        </a:p>
      </dgm:t>
    </dgm:pt>
    <dgm:pt modelId="{20F619BF-59C5-415B-AA84-E67FE3C91715}" type="parTrans" cxnId="{9508522B-C3EA-4B92-892D-1BD89FA7B19C}">
      <dgm:prSet/>
      <dgm:spPr/>
      <dgm:t>
        <a:bodyPr/>
        <a:lstStyle/>
        <a:p>
          <a:endParaRPr lang="en-US"/>
        </a:p>
      </dgm:t>
    </dgm:pt>
    <dgm:pt modelId="{373F276F-E70A-490C-935F-267E8F519F19}" type="sibTrans" cxnId="{9508522B-C3EA-4B92-892D-1BD89FA7B19C}">
      <dgm:prSet/>
      <dgm:spPr/>
      <dgm:t>
        <a:bodyPr/>
        <a:lstStyle/>
        <a:p>
          <a:endParaRPr lang="en-US"/>
        </a:p>
      </dgm:t>
    </dgm:pt>
    <dgm:pt modelId="{466A3708-46E3-4B61-9162-0FCB79725A2D}">
      <dgm:prSet phldrT="[Text]"/>
      <dgm:spPr/>
      <dgm:t>
        <a:bodyPr/>
        <a:lstStyle/>
        <a:p>
          <a:r>
            <a:rPr lang="en-US" dirty="0"/>
            <a:t>SNR</a:t>
          </a:r>
        </a:p>
      </dgm:t>
    </dgm:pt>
    <dgm:pt modelId="{3D6CC3DE-B081-4D5F-8F8F-C1E65AC77CB9}" type="parTrans" cxnId="{21808B77-3368-49E0-A165-2C589A8802F7}">
      <dgm:prSet/>
      <dgm:spPr/>
      <dgm:t>
        <a:bodyPr/>
        <a:lstStyle/>
        <a:p>
          <a:endParaRPr lang="en-US"/>
        </a:p>
      </dgm:t>
    </dgm:pt>
    <dgm:pt modelId="{DDA4055E-2111-48B2-B96B-4A3F8A9B36DD}" type="sibTrans" cxnId="{21808B77-3368-49E0-A165-2C589A8802F7}">
      <dgm:prSet/>
      <dgm:spPr/>
      <dgm:t>
        <a:bodyPr/>
        <a:lstStyle/>
        <a:p>
          <a:endParaRPr lang="en-US"/>
        </a:p>
      </dgm:t>
    </dgm:pt>
    <dgm:pt modelId="{48757F3D-4635-4478-B633-6FD9BB200154}">
      <dgm:prSet phldrT="[Text]"/>
      <dgm:spPr/>
      <dgm:t>
        <a:bodyPr/>
        <a:lstStyle/>
        <a:p>
          <a:r>
            <a:rPr lang="en-US" dirty="0"/>
            <a:t>Source Distribution</a:t>
          </a:r>
        </a:p>
      </dgm:t>
    </dgm:pt>
    <dgm:pt modelId="{194FE924-A117-4BBB-B948-68C25CF9289B}" type="parTrans" cxnId="{AA29595B-F2E6-45B3-A2AE-D4CCACAD2A01}">
      <dgm:prSet/>
      <dgm:spPr/>
      <dgm:t>
        <a:bodyPr/>
        <a:lstStyle/>
        <a:p>
          <a:endParaRPr lang="en-US"/>
        </a:p>
      </dgm:t>
    </dgm:pt>
    <dgm:pt modelId="{9EAA5E8A-AEEC-4471-946B-F9BCA4BFBAE4}" type="sibTrans" cxnId="{AA29595B-F2E6-45B3-A2AE-D4CCACAD2A01}">
      <dgm:prSet/>
      <dgm:spPr/>
      <dgm:t>
        <a:bodyPr/>
        <a:lstStyle/>
        <a:p>
          <a:endParaRPr lang="en-US"/>
        </a:p>
      </dgm:t>
    </dgm:pt>
    <dgm:pt modelId="{587528AA-2758-41E7-BCBA-CB6A50B6B996}" type="pres">
      <dgm:prSet presAssocID="{FC2C89AF-04A0-4D41-B558-4C819378DE5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CAA108E-6FBD-4D7E-ADFE-BD0AAC0596D1}" type="pres">
      <dgm:prSet presAssocID="{02C8B524-BFF6-4DFB-AA09-AE9D69A752C3}" presName="centerShape" presStyleLbl="node0" presStyleIdx="0" presStyleCnt="1" custScaleX="134647" custScaleY="128372" custLinFactNeighborX="2590" custLinFactNeighborY="-1503"/>
      <dgm:spPr/>
    </dgm:pt>
    <dgm:pt modelId="{2ADBD3FF-CFD8-4912-9823-DC18582990C1}" type="pres">
      <dgm:prSet presAssocID="{20F619BF-59C5-415B-AA84-E67FE3C91715}" presName="parTrans" presStyleLbl="sibTrans2D1" presStyleIdx="0" presStyleCnt="3" custAng="10800000"/>
      <dgm:spPr/>
    </dgm:pt>
    <dgm:pt modelId="{89AD882A-93F7-4D4F-A46D-AEA39740AE4A}" type="pres">
      <dgm:prSet presAssocID="{20F619BF-59C5-415B-AA84-E67FE3C91715}" presName="connectorText" presStyleLbl="sibTrans2D1" presStyleIdx="0" presStyleCnt="3"/>
      <dgm:spPr/>
    </dgm:pt>
    <dgm:pt modelId="{047C490A-7D6F-4166-9223-A9E5688612EA}" type="pres">
      <dgm:prSet presAssocID="{BE8837BB-2C2E-4A1B-A7D2-0BB86F960ECE}" presName="node" presStyleLbl="node1" presStyleIdx="0" presStyleCnt="3" custScaleX="100357" custScaleY="95578" custRadScaleRad="108440" custRadScaleInc="33659">
        <dgm:presLayoutVars>
          <dgm:bulletEnabled val="1"/>
        </dgm:presLayoutVars>
      </dgm:prSet>
      <dgm:spPr/>
    </dgm:pt>
    <dgm:pt modelId="{002CB1E0-77AD-4CD6-AB9D-53A6F784DCE4}" type="pres">
      <dgm:prSet presAssocID="{3D6CC3DE-B081-4D5F-8F8F-C1E65AC77CB9}" presName="parTrans" presStyleLbl="sibTrans2D1" presStyleIdx="1" presStyleCnt="3" custAng="10768163"/>
      <dgm:spPr/>
    </dgm:pt>
    <dgm:pt modelId="{75D9B5B6-D61A-4A16-A696-26400831CAA6}" type="pres">
      <dgm:prSet presAssocID="{3D6CC3DE-B081-4D5F-8F8F-C1E65AC77CB9}" presName="connectorText" presStyleLbl="sibTrans2D1" presStyleIdx="1" presStyleCnt="3"/>
      <dgm:spPr/>
    </dgm:pt>
    <dgm:pt modelId="{3822BD8B-A461-4233-A3FC-64D93D418CE5}" type="pres">
      <dgm:prSet presAssocID="{466A3708-46E3-4B61-9162-0FCB79725A2D}" presName="node" presStyleLbl="node1" presStyleIdx="1" presStyleCnt="3" custScaleX="71362" custScaleY="72148" custRadScaleRad="84028" custRadScaleInc="59284">
        <dgm:presLayoutVars>
          <dgm:bulletEnabled val="1"/>
        </dgm:presLayoutVars>
      </dgm:prSet>
      <dgm:spPr/>
    </dgm:pt>
    <dgm:pt modelId="{454C2894-9CA8-4B53-A359-DEF3D6C11C5F}" type="pres">
      <dgm:prSet presAssocID="{194FE924-A117-4BBB-B948-68C25CF9289B}" presName="parTrans" presStyleLbl="sibTrans2D1" presStyleIdx="2" presStyleCnt="3" custAng="10821906"/>
      <dgm:spPr/>
    </dgm:pt>
    <dgm:pt modelId="{9291FFD2-2EBE-46CE-9EAD-F6DDDCF6732B}" type="pres">
      <dgm:prSet presAssocID="{194FE924-A117-4BBB-B948-68C25CF9289B}" presName="connectorText" presStyleLbl="sibTrans2D1" presStyleIdx="2" presStyleCnt="3"/>
      <dgm:spPr/>
    </dgm:pt>
    <dgm:pt modelId="{2BC21189-286C-4884-A6A7-53E1866B653B}" type="pres">
      <dgm:prSet presAssocID="{48757F3D-4635-4478-B633-6FD9BB200154}" presName="node" presStyleLbl="node1" presStyleIdx="2" presStyleCnt="3" custScaleX="92732" custScaleY="94204" custRadScaleRad="100804" custRadScaleInc="117025">
        <dgm:presLayoutVars>
          <dgm:bulletEnabled val="1"/>
        </dgm:presLayoutVars>
      </dgm:prSet>
      <dgm:spPr/>
    </dgm:pt>
  </dgm:ptLst>
  <dgm:cxnLst>
    <dgm:cxn modelId="{1EFCA527-8838-488E-B00C-757341A78FB7}" type="presOf" srcId="{3D6CC3DE-B081-4D5F-8F8F-C1E65AC77CB9}" destId="{75D9B5B6-D61A-4A16-A696-26400831CAA6}" srcOrd="1" destOrd="0" presId="urn:microsoft.com/office/officeart/2005/8/layout/radial5"/>
    <dgm:cxn modelId="{9508522B-C3EA-4B92-892D-1BD89FA7B19C}" srcId="{02C8B524-BFF6-4DFB-AA09-AE9D69A752C3}" destId="{BE8837BB-2C2E-4A1B-A7D2-0BB86F960ECE}" srcOrd="0" destOrd="0" parTransId="{20F619BF-59C5-415B-AA84-E67FE3C91715}" sibTransId="{373F276F-E70A-490C-935F-267E8F519F19}"/>
    <dgm:cxn modelId="{0550392C-F1E3-4C4E-A859-21017441DA93}" type="presOf" srcId="{48757F3D-4635-4478-B633-6FD9BB200154}" destId="{2BC21189-286C-4884-A6A7-53E1866B653B}" srcOrd="0" destOrd="0" presId="urn:microsoft.com/office/officeart/2005/8/layout/radial5"/>
    <dgm:cxn modelId="{AA29595B-F2E6-45B3-A2AE-D4CCACAD2A01}" srcId="{02C8B524-BFF6-4DFB-AA09-AE9D69A752C3}" destId="{48757F3D-4635-4478-B633-6FD9BB200154}" srcOrd="2" destOrd="0" parTransId="{194FE924-A117-4BBB-B948-68C25CF9289B}" sibTransId="{9EAA5E8A-AEEC-4471-946B-F9BCA4BFBAE4}"/>
    <dgm:cxn modelId="{65466365-8E25-45E8-9378-8217F7D45418}" type="presOf" srcId="{02C8B524-BFF6-4DFB-AA09-AE9D69A752C3}" destId="{6CAA108E-6FBD-4D7E-ADFE-BD0AAC0596D1}" srcOrd="0" destOrd="0" presId="urn:microsoft.com/office/officeart/2005/8/layout/radial5"/>
    <dgm:cxn modelId="{96A10B4D-5455-4B61-8010-02371A122E45}" type="presOf" srcId="{194FE924-A117-4BBB-B948-68C25CF9289B}" destId="{9291FFD2-2EBE-46CE-9EAD-F6DDDCF6732B}" srcOrd="1" destOrd="0" presId="urn:microsoft.com/office/officeart/2005/8/layout/radial5"/>
    <dgm:cxn modelId="{451FDF53-3E3D-45A4-A1CA-28D42287F235}" type="presOf" srcId="{BE8837BB-2C2E-4A1B-A7D2-0BB86F960ECE}" destId="{047C490A-7D6F-4166-9223-A9E5688612EA}" srcOrd="0" destOrd="0" presId="urn:microsoft.com/office/officeart/2005/8/layout/radial5"/>
    <dgm:cxn modelId="{21808B77-3368-49E0-A165-2C589A8802F7}" srcId="{02C8B524-BFF6-4DFB-AA09-AE9D69A752C3}" destId="{466A3708-46E3-4B61-9162-0FCB79725A2D}" srcOrd="1" destOrd="0" parTransId="{3D6CC3DE-B081-4D5F-8F8F-C1E65AC77CB9}" sibTransId="{DDA4055E-2111-48B2-B96B-4A3F8A9B36DD}"/>
    <dgm:cxn modelId="{9AE3C39A-DA37-406C-8A93-6F9E62A6FC58}" srcId="{FC2C89AF-04A0-4D41-B558-4C819378DE53}" destId="{02C8B524-BFF6-4DFB-AA09-AE9D69A752C3}" srcOrd="0" destOrd="0" parTransId="{47CADA98-3444-4A73-B2C4-29CCC0B1526C}" sibTransId="{012C09C1-35C6-450D-9F4B-91A63E13AF33}"/>
    <dgm:cxn modelId="{87A1D9AF-E6CF-4D67-8779-0E8638C8F177}" type="presOf" srcId="{3D6CC3DE-B081-4D5F-8F8F-C1E65AC77CB9}" destId="{002CB1E0-77AD-4CD6-AB9D-53A6F784DCE4}" srcOrd="0" destOrd="0" presId="urn:microsoft.com/office/officeart/2005/8/layout/radial5"/>
    <dgm:cxn modelId="{B88511BB-D20F-49E9-AF73-114E0D772B1B}" type="presOf" srcId="{20F619BF-59C5-415B-AA84-E67FE3C91715}" destId="{89AD882A-93F7-4D4F-A46D-AEA39740AE4A}" srcOrd="1" destOrd="0" presId="urn:microsoft.com/office/officeart/2005/8/layout/radial5"/>
    <dgm:cxn modelId="{5DE1E8C7-0346-4660-8977-6110F942D48E}" type="presOf" srcId="{466A3708-46E3-4B61-9162-0FCB79725A2D}" destId="{3822BD8B-A461-4233-A3FC-64D93D418CE5}" srcOrd="0" destOrd="0" presId="urn:microsoft.com/office/officeart/2005/8/layout/radial5"/>
    <dgm:cxn modelId="{08A806C8-880C-4BDF-8D09-E9F6C0203182}" type="presOf" srcId="{FC2C89AF-04A0-4D41-B558-4C819378DE53}" destId="{587528AA-2758-41E7-BCBA-CB6A50B6B996}" srcOrd="0" destOrd="0" presId="urn:microsoft.com/office/officeart/2005/8/layout/radial5"/>
    <dgm:cxn modelId="{18A444D6-256F-4E18-AC74-7045D90AC679}" type="presOf" srcId="{194FE924-A117-4BBB-B948-68C25CF9289B}" destId="{454C2894-9CA8-4B53-A359-DEF3D6C11C5F}" srcOrd="0" destOrd="0" presId="urn:microsoft.com/office/officeart/2005/8/layout/radial5"/>
    <dgm:cxn modelId="{659D65FA-CB22-4C0F-B7D0-928D493EF986}" type="presOf" srcId="{20F619BF-59C5-415B-AA84-E67FE3C91715}" destId="{2ADBD3FF-CFD8-4912-9823-DC18582990C1}" srcOrd="0" destOrd="0" presId="urn:microsoft.com/office/officeart/2005/8/layout/radial5"/>
    <dgm:cxn modelId="{F6731FD9-9A67-4DC9-9ED0-17AB7E9A2ED0}" type="presParOf" srcId="{587528AA-2758-41E7-BCBA-CB6A50B6B996}" destId="{6CAA108E-6FBD-4D7E-ADFE-BD0AAC0596D1}" srcOrd="0" destOrd="0" presId="urn:microsoft.com/office/officeart/2005/8/layout/radial5"/>
    <dgm:cxn modelId="{E20BBD6B-E975-47B1-93EF-2DA82A2E42EC}" type="presParOf" srcId="{587528AA-2758-41E7-BCBA-CB6A50B6B996}" destId="{2ADBD3FF-CFD8-4912-9823-DC18582990C1}" srcOrd="1" destOrd="0" presId="urn:microsoft.com/office/officeart/2005/8/layout/radial5"/>
    <dgm:cxn modelId="{AEF52656-3566-497E-B4FD-49EB90647698}" type="presParOf" srcId="{2ADBD3FF-CFD8-4912-9823-DC18582990C1}" destId="{89AD882A-93F7-4D4F-A46D-AEA39740AE4A}" srcOrd="0" destOrd="0" presId="urn:microsoft.com/office/officeart/2005/8/layout/radial5"/>
    <dgm:cxn modelId="{9037A473-FB7B-4A48-A9F4-06D6139EF8EA}" type="presParOf" srcId="{587528AA-2758-41E7-BCBA-CB6A50B6B996}" destId="{047C490A-7D6F-4166-9223-A9E5688612EA}" srcOrd="2" destOrd="0" presId="urn:microsoft.com/office/officeart/2005/8/layout/radial5"/>
    <dgm:cxn modelId="{81D0D2E1-10BF-462E-856E-4F7D02E19CA4}" type="presParOf" srcId="{587528AA-2758-41E7-BCBA-CB6A50B6B996}" destId="{002CB1E0-77AD-4CD6-AB9D-53A6F784DCE4}" srcOrd="3" destOrd="0" presId="urn:microsoft.com/office/officeart/2005/8/layout/radial5"/>
    <dgm:cxn modelId="{76C1EABC-1430-4D54-A035-2B876BDBD749}" type="presParOf" srcId="{002CB1E0-77AD-4CD6-AB9D-53A6F784DCE4}" destId="{75D9B5B6-D61A-4A16-A696-26400831CAA6}" srcOrd="0" destOrd="0" presId="urn:microsoft.com/office/officeart/2005/8/layout/radial5"/>
    <dgm:cxn modelId="{D9376308-5A02-44AB-9053-1C57E5071174}" type="presParOf" srcId="{587528AA-2758-41E7-BCBA-CB6A50B6B996}" destId="{3822BD8B-A461-4233-A3FC-64D93D418CE5}" srcOrd="4" destOrd="0" presId="urn:microsoft.com/office/officeart/2005/8/layout/radial5"/>
    <dgm:cxn modelId="{7AD7DEB2-F641-48FC-A1D8-C202D0D39AB9}" type="presParOf" srcId="{587528AA-2758-41E7-BCBA-CB6A50B6B996}" destId="{454C2894-9CA8-4B53-A359-DEF3D6C11C5F}" srcOrd="5" destOrd="0" presId="urn:microsoft.com/office/officeart/2005/8/layout/radial5"/>
    <dgm:cxn modelId="{48FC0882-CFB6-463F-806C-77B99830508C}" type="presParOf" srcId="{454C2894-9CA8-4B53-A359-DEF3D6C11C5F}" destId="{9291FFD2-2EBE-46CE-9EAD-F6DDDCF6732B}" srcOrd="0" destOrd="0" presId="urn:microsoft.com/office/officeart/2005/8/layout/radial5"/>
    <dgm:cxn modelId="{9C15EA77-093E-46F5-8947-B50993B19449}" type="presParOf" srcId="{587528AA-2758-41E7-BCBA-CB6A50B6B996}" destId="{2BC21189-286C-4884-A6A7-53E1866B653B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622A95-E18E-4A6B-B515-968672E6EEE8}" type="doc">
      <dgm:prSet loTypeId="urn:microsoft.com/office/officeart/2005/8/layout/radial5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3D7BCFE-0EEE-45C9-9BCD-2461A8D509B8}">
      <dgm:prSet phldrT="[Text]" custT="1"/>
      <dgm:spPr/>
      <dgm:t>
        <a:bodyPr/>
        <a:lstStyle/>
        <a:p>
          <a:pPr algn="l"/>
          <a:r>
            <a:rPr lang="en-US" sz="2700" dirty="0"/>
            <a:t>GALPROP</a:t>
          </a:r>
          <a:br>
            <a:rPr lang="en-US" sz="2700" dirty="0"/>
          </a:b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►</a:t>
          </a:r>
          <a:r>
            <a:rPr lang="en-US" sz="1800" dirty="0"/>
            <a:t>injection</a:t>
          </a:r>
          <a:r>
            <a:rPr lang="en-US" sz="1600" dirty="0"/>
            <a:t> </a:t>
          </a:r>
          <a:br>
            <a:rPr lang="en-US" sz="1600" dirty="0"/>
          </a:b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►</a:t>
          </a:r>
          <a:r>
            <a:rPr lang="en-US" sz="1800" dirty="0"/>
            <a:t>propagation</a:t>
          </a:r>
          <a:r>
            <a:rPr lang="en-US" sz="1600" dirty="0"/>
            <a:t> </a:t>
          </a:r>
          <a:br>
            <a:rPr lang="en-US" sz="1600" dirty="0"/>
          </a:b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►</a:t>
          </a:r>
          <a:r>
            <a:rPr lang="en-US" sz="1800" dirty="0"/>
            <a:t>energy losses </a:t>
          </a:r>
          <a:br>
            <a:rPr lang="en-US" sz="1600" dirty="0"/>
          </a:b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►</a:t>
          </a:r>
          <a:r>
            <a:rPr lang="en-US" sz="1800" dirty="0" err="1"/>
            <a:t>secondaries</a:t>
          </a:r>
          <a:endParaRPr lang="en-US" sz="1800" dirty="0"/>
        </a:p>
      </dgm:t>
    </dgm:pt>
    <dgm:pt modelId="{E28959FD-0381-48B3-ACF2-6AC798DD909B}" type="parTrans" cxnId="{D702FFA1-469F-48F7-B3B2-8FC61D26DCD0}">
      <dgm:prSet/>
      <dgm:spPr/>
      <dgm:t>
        <a:bodyPr/>
        <a:lstStyle/>
        <a:p>
          <a:endParaRPr lang="en-US"/>
        </a:p>
      </dgm:t>
    </dgm:pt>
    <dgm:pt modelId="{AC6564E4-4CC0-4A9C-8468-36A69B1BBEF4}" type="sibTrans" cxnId="{D702FFA1-469F-48F7-B3B2-8FC61D26DCD0}">
      <dgm:prSet/>
      <dgm:spPr/>
      <dgm:t>
        <a:bodyPr/>
        <a:lstStyle/>
        <a:p>
          <a:endParaRPr lang="en-US"/>
        </a:p>
      </dgm:t>
    </dgm:pt>
    <dgm:pt modelId="{0FEF1F0E-BF40-4018-9B44-65DFA45050AB}">
      <dgm:prSet phldrT="[Text]"/>
      <dgm:spPr/>
      <dgm:t>
        <a:bodyPr/>
        <a:lstStyle/>
        <a:p>
          <a:r>
            <a:rPr lang="en-US" dirty="0"/>
            <a:t>Injection</a:t>
          </a:r>
        </a:p>
      </dgm:t>
    </dgm:pt>
    <dgm:pt modelId="{B325A05B-9F8D-45FE-A5E1-77BE98920132}" type="parTrans" cxnId="{3F0D6C1C-983C-431D-B24C-D045A9C33CBD}">
      <dgm:prSet/>
      <dgm:spPr/>
      <dgm:t>
        <a:bodyPr/>
        <a:lstStyle/>
        <a:p>
          <a:endParaRPr lang="en-US"/>
        </a:p>
      </dgm:t>
    </dgm:pt>
    <dgm:pt modelId="{C502C438-559F-493C-8873-2E4B44D03A98}" type="sibTrans" cxnId="{3F0D6C1C-983C-431D-B24C-D045A9C33CBD}">
      <dgm:prSet/>
      <dgm:spPr/>
      <dgm:t>
        <a:bodyPr/>
        <a:lstStyle/>
        <a:p>
          <a:endParaRPr lang="en-US"/>
        </a:p>
      </dgm:t>
    </dgm:pt>
    <dgm:pt modelId="{E3FC31DA-51AB-4481-9DC9-350AFA5D5104}">
      <dgm:prSet phldrT="[Text]"/>
      <dgm:spPr/>
      <dgm:t>
        <a:bodyPr/>
        <a:lstStyle/>
        <a:p>
          <a:r>
            <a:rPr lang="en-US" dirty="0"/>
            <a:t>Diffusion</a:t>
          </a:r>
        </a:p>
      </dgm:t>
    </dgm:pt>
    <dgm:pt modelId="{7E3A8521-1156-49B9-A60F-C5B39891D60A}" type="parTrans" cxnId="{3EB73DE5-85CB-43E0-A9A5-6334CCFC47B7}">
      <dgm:prSet/>
      <dgm:spPr/>
      <dgm:t>
        <a:bodyPr/>
        <a:lstStyle/>
        <a:p>
          <a:endParaRPr lang="en-US"/>
        </a:p>
      </dgm:t>
    </dgm:pt>
    <dgm:pt modelId="{1BF752BE-4C09-420D-BDCE-6722BEA72A3B}" type="sibTrans" cxnId="{3EB73DE5-85CB-43E0-A9A5-6334CCFC47B7}">
      <dgm:prSet/>
      <dgm:spPr/>
      <dgm:t>
        <a:bodyPr/>
        <a:lstStyle/>
        <a:p>
          <a:endParaRPr lang="en-US"/>
        </a:p>
      </dgm:t>
    </dgm:pt>
    <dgm:pt modelId="{7CCEEE97-4C24-47F3-ACA6-BD850561456E}">
      <dgm:prSet phldrT="[Text]"/>
      <dgm:spPr/>
      <dgm:t>
        <a:bodyPr/>
        <a:lstStyle/>
        <a:p>
          <a:r>
            <a:rPr lang="en-US" dirty="0"/>
            <a:t>Energy Losses</a:t>
          </a:r>
        </a:p>
      </dgm:t>
    </dgm:pt>
    <dgm:pt modelId="{7790808F-F4AB-44C0-981F-733B817F8FC1}" type="parTrans" cxnId="{D303A8B9-43BE-4511-83F1-B8B350611D8A}">
      <dgm:prSet/>
      <dgm:spPr/>
      <dgm:t>
        <a:bodyPr/>
        <a:lstStyle/>
        <a:p>
          <a:endParaRPr lang="en-US"/>
        </a:p>
      </dgm:t>
    </dgm:pt>
    <dgm:pt modelId="{E002BDB9-805A-4C57-B618-A61111823D2F}" type="sibTrans" cxnId="{D303A8B9-43BE-4511-83F1-B8B350611D8A}">
      <dgm:prSet/>
      <dgm:spPr/>
      <dgm:t>
        <a:bodyPr/>
        <a:lstStyle/>
        <a:p>
          <a:endParaRPr lang="en-US"/>
        </a:p>
      </dgm:t>
    </dgm:pt>
    <dgm:pt modelId="{3E09A642-E7AE-4EB9-BEC7-906AA3DE4A6A}">
      <dgm:prSet phldrT="[Text]"/>
      <dgm:spPr/>
      <dgm:t>
        <a:bodyPr/>
        <a:lstStyle/>
        <a:p>
          <a:r>
            <a:rPr lang="en-US" dirty="0"/>
            <a:t>Cosmic ray Distribution</a:t>
          </a:r>
        </a:p>
      </dgm:t>
    </dgm:pt>
    <dgm:pt modelId="{C1B283FA-73F8-493D-B028-8E33EA208A12}" type="parTrans" cxnId="{21EBDC1A-22FF-4654-BD66-F04A2BEFCEBB}">
      <dgm:prSet/>
      <dgm:spPr/>
      <dgm:t>
        <a:bodyPr/>
        <a:lstStyle/>
        <a:p>
          <a:endParaRPr lang="en-US"/>
        </a:p>
      </dgm:t>
    </dgm:pt>
    <dgm:pt modelId="{0E778482-BAAC-4CC0-8D52-4D78DC0B3577}" type="sibTrans" cxnId="{21EBDC1A-22FF-4654-BD66-F04A2BEFCEBB}">
      <dgm:prSet/>
      <dgm:spPr/>
      <dgm:t>
        <a:bodyPr/>
        <a:lstStyle/>
        <a:p>
          <a:endParaRPr lang="en-US"/>
        </a:p>
      </dgm:t>
    </dgm:pt>
    <dgm:pt modelId="{B4CBA994-F492-4EF3-A4DF-09DEA63968FD}">
      <dgm:prSet phldrT="[Text]"/>
      <dgm:spPr/>
      <dgm:t>
        <a:bodyPr/>
        <a:lstStyle/>
        <a:p>
          <a:pPr algn="ctr"/>
          <a:r>
            <a:rPr lang="en-US" dirty="0"/>
            <a:t>Gamma-ray Emission</a:t>
          </a:r>
        </a:p>
      </dgm:t>
    </dgm:pt>
    <dgm:pt modelId="{7114BB9F-80A6-4C77-B129-1D941B69C8C9}" type="parTrans" cxnId="{1C06E92C-390C-4D06-ABEE-BEB58523DE61}">
      <dgm:prSet/>
      <dgm:spPr/>
      <dgm:t>
        <a:bodyPr/>
        <a:lstStyle/>
        <a:p>
          <a:endParaRPr lang="en-US"/>
        </a:p>
      </dgm:t>
    </dgm:pt>
    <dgm:pt modelId="{23D7C4DE-BEBF-4A77-BA02-F74CFE9B137F}" type="sibTrans" cxnId="{1C06E92C-390C-4D06-ABEE-BEB58523DE61}">
      <dgm:prSet/>
      <dgm:spPr/>
      <dgm:t>
        <a:bodyPr/>
        <a:lstStyle/>
        <a:p>
          <a:endParaRPr lang="en-US"/>
        </a:p>
      </dgm:t>
    </dgm:pt>
    <dgm:pt modelId="{2D3982D4-16D3-494F-B49E-1124A652B1D1}">
      <dgm:prSet phldrT="[Text]"/>
      <dgm:spPr/>
      <dgm:t>
        <a:bodyPr/>
        <a:lstStyle/>
        <a:p>
          <a:pPr algn="l"/>
          <a:r>
            <a:rPr lang="en-US" dirty="0"/>
            <a:t>Inverse Compton</a:t>
          </a:r>
        </a:p>
      </dgm:t>
    </dgm:pt>
    <dgm:pt modelId="{AEFA4738-727F-4772-8DFB-0CD9D75C14D7}" type="parTrans" cxnId="{5590CD24-FD78-4FFB-ABB1-DE295E583D96}">
      <dgm:prSet/>
      <dgm:spPr/>
      <dgm:t>
        <a:bodyPr/>
        <a:lstStyle/>
        <a:p>
          <a:endParaRPr lang="en-US"/>
        </a:p>
      </dgm:t>
    </dgm:pt>
    <dgm:pt modelId="{A18AD488-E37C-46BF-ADF2-D27D430E51F9}" type="sibTrans" cxnId="{5590CD24-FD78-4FFB-ABB1-DE295E583D96}">
      <dgm:prSet/>
      <dgm:spPr/>
      <dgm:t>
        <a:bodyPr/>
        <a:lstStyle/>
        <a:p>
          <a:endParaRPr lang="en-US"/>
        </a:p>
      </dgm:t>
    </dgm:pt>
    <dgm:pt modelId="{41DCB106-0D88-47C6-A29A-109B0125B6F2}">
      <dgm:prSet phldrT="[Text]"/>
      <dgm:spPr/>
      <dgm:t>
        <a:bodyPr/>
        <a:lstStyle/>
        <a:p>
          <a:pPr algn="l"/>
          <a:r>
            <a:rPr lang="en-US" dirty="0"/>
            <a:t>Pion-decay Emission</a:t>
          </a:r>
        </a:p>
      </dgm:t>
    </dgm:pt>
    <dgm:pt modelId="{AA7D19B2-DB7D-4E96-8894-55C40F197F0E}" type="parTrans" cxnId="{FF726310-C3C9-4D8C-8ADD-42E231194FF4}">
      <dgm:prSet/>
      <dgm:spPr/>
      <dgm:t>
        <a:bodyPr/>
        <a:lstStyle/>
        <a:p>
          <a:endParaRPr lang="en-US"/>
        </a:p>
      </dgm:t>
    </dgm:pt>
    <dgm:pt modelId="{5F43DA56-B1C6-4EAF-997E-B803E43F12AB}" type="sibTrans" cxnId="{FF726310-C3C9-4D8C-8ADD-42E231194FF4}">
      <dgm:prSet/>
      <dgm:spPr/>
      <dgm:t>
        <a:bodyPr/>
        <a:lstStyle/>
        <a:p>
          <a:endParaRPr lang="en-US"/>
        </a:p>
      </dgm:t>
    </dgm:pt>
    <dgm:pt modelId="{11C5FB6D-B306-413C-A39B-FD9C8B1111CF}">
      <dgm:prSet phldrT="[Text]"/>
      <dgm:spPr/>
      <dgm:t>
        <a:bodyPr/>
        <a:lstStyle/>
        <a:p>
          <a:pPr algn="ctr"/>
          <a:r>
            <a:rPr lang="en-US" dirty="0"/>
            <a:t>Radio Emission</a:t>
          </a:r>
        </a:p>
      </dgm:t>
    </dgm:pt>
    <dgm:pt modelId="{AB5C7B20-7149-434A-8A54-8CB58BE8BAD8}" type="parTrans" cxnId="{23C407BA-EA11-40C9-A4F2-C0FFD8E3AACC}">
      <dgm:prSet/>
      <dgm:spPr/>
      <dgm:t>
        <a:bodyPr/>
        <a:lstStyle/>
        <a:p>
          <a:endParaRPr lang="en-US"/>
        </a:p>
      </dgm:t>
    </dgm:pt>
    <dgm:pt modelId="{77325C89-4AE2-49DF-BA35-3D135B2C7674}" type="sibTrans" cxnId="{23C407BA-EA11-40C9-A4F2-C0FFD8E3AACC}">
      <dgm:prSet/>
      <dgm:spPr/>
      <dgm:t>
        <a:bodyPr/>
        <a:lstStyle/>
        <a:p>
          <a:endParaRPr lang="en-US"/>
        </a:p>
      </dgm:t>
    </dgm:pt>
    <dgm:pt modelId="{239BEC10-384C-4D43-8576-BE521EA91A11}">
      <dgm:prSet phldrT="[Text]"/>
      <dgm:spPr/>
      <dgm:t>
        <a:bodyPr/>
        <a:lstStyle/>
        <a:p>
          <a:pPr algn="l"/>
          <a:r>
            <a:rPr lang="en-US" dirty="0"/>
            <a:t>Synchrotron</a:t>
          </a:r>
        </a:p>
      </dgm:t>
    </dgm:pt>
    <dgm:pt modelId="{16070909-8319-46E1-8014-49E22DF9E7D4}" type="parTrans" cxnId="{27F434B1-EBA1-4900-ABD0-5B900EDD9767}">
      <dgm:prSet/>
      <dgm:spPr/>
      <dgm:t>
        <a:bodyPr/>
        <a:lstStyle/>
        <a:p>
          <a:endParaRPr lang="en-US"/>
        </a:p>
      </dgm:t>
    </dgm:pt>
    <dgm:pt modelId="{16FCBAC5-04C8-4CDF-A8ED-510E3F35C564}" type="sibTrans" cxnId="{27F434B1-EBA1-4900-ABD0-5B900EDD9767}">
      <dgm:prSet/>
      <dgm:spPr/>
      <dgm:t>
        <a:bodyPr/>
        <a:lstStyle/>
        <a:p>
          <a:endParaRPr lang="en-US"/>
        </a:p>
      </dgm:t>
    </dgm:pt>
    <dgm:pt modelId="{0E99096B-9A5A-456E-B583-94FD1E03E922}">
      <dgm:prSet phldrT="[Text]"/>
      <dgm:spPr/>
      <dgm:t>
        <a:bodyPr/>
        <a:lstStyle/>
        <a:p>
          <a:pPr algn="l"/>
          <a:r>
            <a:rPr lang="en-US" dirty="0"/>
            <a:t>Free-Free</a:t>
          </a:r>
        </a:p>
      </dgm:t>
    </dgm:pt>
    <dgm:pt modelId="{B4BAC1BF-9A3B-48A2-A385-2AA11ED0A945}" type="parTrans" cxnId="{9F232387-2A2B-4AE6-8AF0-F652D56496F6}">
      <dgm:prSet/>
      <dgm:spPr/>
      <dgm:t>
        <a:bodyPr/>
        <a:lstStyle/>
        <a:p>
          <a:endParaRPr lang="en-US"/>
        </a:p>
      </dgm:t>
    </dgm:pt>
    <dgm:pt modelId="{10B9B621-DEAE-4E65-A143-08A9C084D4BA}" type="sibTrans" cxnId="{9F232387-2A2B-4AE6-8AF0-F652D56496F6}">
      <dgm:prSet/>
      <dgm:spPr/>
      <dgm:t>
        <a:bodyPr/>
        <a:lstStyle/>
        <a:p>
          <a:endParaRPr lang="en-US"/>
        </a:p>
      </dgm:t>
    </dgm:pt>
    <dgm:pt modelId="{B1C13149-6DD9-40D0-B0AB-653FFA4E3691}">
      <dgm:prSet phldrT="[Text]"/>
      <dgm:spPr/>
      <dgm:t>
        <a:bodyPr/>
        <a:lstStyle/>
        <a:p>
          <a:pPr algn="l"/>
          <a:r>
            <a:rPr lang="en-US" dirty="0"/>
            <a:t>Bremsstrahlung</a:t>
          </a:r>
        </a:p>
      </dgm:t>
    </dgm:pt>
    <dgm:pt modelId="{4E8AE624-175E-4B88-8085-066DE3E16063}" type="parTrans" cxnId="{42DCD9C1-F610-4289-9B3C-9C6ACBF1CF1E}">
      <dgm:prSet/>
      <dgm:spPr/>
      <dgm:t>
        <a:bodyPr/>
        <a:lstStyle/>
        <a:p>
          <a:endParaRPr lang="en-US"/>
        </a:p>
      </dgm:t>
    </dgm:pt>
    <dgm:pt modelId="{F6781F1C-E2EE-4250-960A-4A7DA9C065C2}" type="sibTrans" cxnId="{42DCD9C1-F610-4289-9B3C-9C6ACBF1CF1E}">
      <dgm:prSet/>
      <dgm:spPr/>
      <dgm:t>
        <a:bodyPr/>
        <a:lstStyle/>
        <a:p>
          <a:endParaRPr lang="en-US"/>
        </a:p>
      </dgm:t>
    </dgm:pt>
    <dgm:pt modelId="{ED0F4066-57A4-4AA3-9C82-CF63BA565FC9}" type="pres">
      <dgm:prSet presAssocID="{21622A95-E18E-4A6B-B515-968672E6EEE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98CAF14-085B-4CCB-BD0E-829E2085BCF1}" type="pres">
      <dgm:prSet presAssocID="{13D7BCFE-0EEE-45C9-9BCD-2461A8D509B8}" presName="centerShape" presStyleLbl="node0" presStyleIdx="0" presStyleCnt="1" custScaleX="219592" custScaleY="208679" custLinFactNeighborX="-15817" custLinFactNeighborY="13164"/>
      <dgm:spPr/>
    </dgm:pt>
    <dgm:pt modelId="{65256D58-A63C-46F6-86B0-F82C3B6E7DDB}" type="pres">
      <dgm:prSet presAssocID="{C1B283FA-73F8-493D-B028-8E33EA208A12}" presName="parTrans" presStyleLbl="sibTrans2D1" presStyleIdx="0" presStyleCnt="6"/>
      <dgm:spPr/>
    </dgm:pt>
    <dgm:pt modelId="{8CEA785C-BBBE-4DEA-A833-BE537BA06DF0}" type="pres">
      <dgm:prSet presAssocID="{C1B283FA-73F8-493D-B028-8E33EA208A12}" presName="connectorText" presStyleLbl="sibTrans2D1" presStyleIdx="0" presStyleCnt="6"/>
      <dgm:spPr/>
    </dgm:pt>
    <dgm:pt modelId="{07551E70-0F05-4CC9-9ED3-24F02246C8EA}" type="pres">
      <dgm:prSet presAssocID="{3E09A642-E7AE-4EB9-BEC7-906AA3DE4A6A}" presName="node" presStyleLbl="node1" presStyleIdx="0" presStyleCnt="6" custScaleX="222123" custScaleY="71671" custRadScaleRad="110198" custRadScaleInc="86628">
        <dgm:presLayoutVars>
          <dgm:bulletEnabled val="1"/>
        </dgm:presLayoutVars>
      </dgm:prSet>
      <dgm:spPr/>
    </dgm:pt>
    <dgm:pt modelId="{AADA7658-F3CF-4BD7-8436-B74FC4600CE7}" type="pres">
      <dgm:prSet presAssocID="{AB5C7B20-7149-434A-8A54-8CB58BE8BAD8}" presName="parTrans" presStyleLbl="sibTrans2D1" presStyleIdx="1" presStyleCnt="6"/>
      <dgm:spPr/>
    </dgm:pt>
    <dgm:pt modelId="{121FCF24-E9C1-4332-9DAB-9AD7DC024222}" type="pres">
      <dgm:prSet presAssocID="{AB5C7B20-7149-434A-8A54-8CB58BE8BAD8}" presName="connectorText" presStyleLbl="sibTrans2D1" presStyleIdx="1" presStyleCnt="6"/>
      <dgm:spPr/>
    </dgm:pt>
    <dgm:pt modelId="{8238C9D1-2260-4084-B23F-B5204C73D405}" type="pres">
      <dgm:prSet presAssocID="{11C5FB6D-B306-413C-A39B-FD9C8B1111CF}" presName="node" presStyleLbl="node1" presStyleIdx="1" presStyleCnt="6" custScaleX="263669" custScaleY="96562" custRadScaleRad="161984" custRadScaleInc="62663">
        <dgm:presLayoutVars>
          <dgm:bulletEnabled val="1"/>
        </dgm:presLayoutVars>
      </dgm:prSet>
      <dgm:spPr/>
    </dgm:pt>
    <dgm:pt modelId="{5717E531-A5DE-49D5-80B7-4AA64443D514}" type="pres">
      <dgm:prSet presAssocID="{7114BB9F-80A6-4C77-B129-1D941B69C8C9}" presName="parTrans" presStyleLbl="sibTrans2D1" presStyleIdx="2" presStyleCnt="6"/>
      <dgm:spPr/>
    </dgm:pt>
    <dgm:pt modelId="{87542530-5CB7-4C86-8B3E-C1B400AF19D4}" type="pres">
      <dgm:prSet presAssocID="{7114BB9F-80A6-4C77-B129-1D941B69C8C9}" presName="connectorText" presStyleLbl="sibTrans2D1" presStyleIdx="2" presStyleCnt="6"/>
      <dgm:spPr/>
    </dgm:pt>
    <dgm:pt modelId="{ED17BAF7-B1B2-426F-A898-86B6A81B0A03}" type="pres">
      <dgm:prSet presAssocID="{B4CBA994-F492-4EF3-A4DF-09DEA63968FD}" presName="node" presStyleLbl="node1" presStyleIdx="2" presStyleCnt="6" custScaleX="267516" custScaleY="136651" custRadScaleRad="171807" custRadScaleInc="-20636">
        <dgm:presLayoutVars>
          <dgm:bulletEnabled val="1"/>
        </dgm:presLayoutVars>
      </dgm:prSet>
      <dgm:spPr/>
    </dgm:pt>
    <dgm:pt modelId="{9EAFA38A-2E96-49B2-8375-49DE1937F237}" type="pres">
      <dgm:prSet presAssocID="{B325A05B-9F8D-45FE-A5E1-77BE98920132}" presName="parTrans" presStyleLbl="sibTrans2D1" presStyleIdx="3" presStyleCnt="6" custAng="10884130"/>
      <dgm:spPr/>
    </dgm:pt>
    <dgm:pt modelId="{5E59A5C1-8792-4AF7-9413-A125AC646BB4}" type="pres">
      <dgm:prSet presAssocID="{B325A05B-9F8D-45FE-A5E1-77BE98920132}" presName="connectorText" presStyleLbl="sibTrans2D1" presStyleIdx="3" presStyleCnt="6"/>
      <dgm:spPr/>
    </dgm:pt>
    <dgm:pt modelId="{067ECF76-A76A-4363-B47D-ADFDA3CBC2E7}" type="pres">
      <dgm:prSet presAssocID="{0FEF1F0E-BF40-4018-9B44-65DFA45050AB}" presName="node" presStyleLbl="node1" presStyleIdx="3" presStyleCnt="6" custScaleX="126403" custScaleY="65435" custRadScaleRad="191783" custRadScaleInc="208664">
        <dgm:presLayoutVars>
          <dgm:bulletEnabled val="1"/>
        </dgm:presLayoutVars>
      </dgm:prSet>
      <dgm:spPr/>
    </dgm:pt>
    <dgm:pt modelId="{8612C7DD-03B1-4419-895D-1C582895BE1C}" type="pres">
      <dgm:prSet presAssocID="{7E3A8521-1156-49B9-A60F-C5B39891D60A}" presName="parTrans" presStyleLbl="sibTrans2D1" presStyleIdx="4" presStyleCnt="6" custAng="10803787"/>
      <dgm:spPr/>
    </dgm:pt>
    <dgm:pt modelId="{A8EFEBF8-A837-4046-A948-E4E9CA4EF0F0}" type="pres">
      <dgm:prSet presAssocID="{7E3A8521-1156-49B9-A60F-C5B39891D60A}" presName="connectorText" presStyleLbl="sibTrans2D1" presStyleIdx="4" presStyleCnt="6"/>
      <dgm:spPr/>
    </dgm:pt>
    <dgm:pt modelId="{67C96BE1-4629-4EA6-B9ED-67D743A73996}" type="pres">
      <dgm:prSet presAssocID="{E3FC31DA-51AB-4481-9DC9-350AFA5D5104}" presName="node" presStyleLbl="node1" presStyleIdx="4" presStyleCnt="6" custScaleX="124674" custScaleY="74076" custRadScaleRad="171894" custRadScaleInc="70461">
        <dgm:presLayoutVars>
          <dgm:bulletEnabled val="1"/>
        </dgm:presLayoutVars>
      </dgm:prSet>
      <dgm:spPr/>
    </dgm:pt>
    <dgm:pt modelId="{D9EFDEE2-86C6-4A16-BD17-424D59BDCFE9}" type="pres">
      <dgm:prSet presAssocID="{7790808F-F4AB-44C0-981F-733B817F8FC1}" presName="parTrans" presStyleLbl="sibTrans2D1" presStyleIdx="5" presStyleCnt="6" custAng="11037807"/>
      <dgm:spPr/>
    </dgm:pt>
    <dgm:pt modelId="{DF267531-83A8-4AB7-BD8E-2518BAD3CA71}" type="pres">
      <dgm:prSet presAssocID="{7790808F-F4AB-44C0-981F-733B817F8FC1}" presName="connectorText" presStyleLbl="sibTrans2D1" presStyleIdx="5" presStyleCnt="6"/>
      <dgm:spPr/>
    </dgm:pt>
    <dgm:pt modelId="{518DCFDA-8367-42D3-AD0A-6A4259A5FE33}" type="pres">
      <dgm:prSet presAssocID="{7CCEEE97-4C24-47F3-ACA6-BD850561456E}" presName="node" presStyleLbl="node1" presStyleIdx="5" presStyleCnt="6" custScaleX="130511" custScaleY="73085" custRadScaleRad="172523" custRadScaleInc="-60243">
        <dgm:presLayoutVars>
          <dgm:bulletEnabled val="1"/>
        </dgm:presLayoutVars>
      </dgm:prSet>
      <dgm:spPr/>
    </dgm:pt>
  </dgm:ptLst>
  <dgm:cxnLst>
    <dgm:cxn modelId="{9C0E010D-9A31-4B61-9440-758C3A847227}" type="presOf" srcId="{B325A05B-9F8D-45FE-A5E1-77BE98920132}" destId="{9EAFA38A-2E96-49B2-8375-49DE1937F237}" srcOrd="0" destOrd="0" presId="urn:microsoft.com/office/officeart/2005/8/layout/radial5"/>
    <dgm:cxn modelId="{FF726310-C3C9-4D8C-8ADD-42E231194FF4}" srcId="{B4CBA994-F492-4EF3-A4DF-09DEA63968FD}" destId="{41DCB106-0D88-47C6-A29A-109B0125B6F2}" srcOrd="2" destOrd="0" parTransId="{AA7D19B2-DB7D-4E96-8894-55C40F197F0E}" sibTransId="{5F43DA56-B1C6-4EAF-997E-B803E43F12AB}"/>
    <dgm:cxn modelId="{38D06A10-C4BD-4F88-A395-29500E02B6EE}" type="presOf" srcId="{2D3982D4-16D3-494F-B49E-1124A652B1D1}" destId="{ED17BAF7-B1B2-426F-A898-86B6A81B0A03}" srcOrd="0" destOrd="2" presId="urn:microsoft.com/office/officeart/2005/8/layout/radial5"/>
    <dgm:cxn modelId="{21EBDC1A-22FF-4654-BD66-F04A2BEFCEBB}" srcId="{13D7BCFE-0EEE-45C9-9BCD-2461A8D509B8}" destId="{3E09A642-E7AE-4EB9-BEC7-906AA3DE4A6A}" srcOrd="0" destOrd="0" parTransId="{C1B283FA-73F8-493D-B028-8E33EA208A12}" sibTransId="{0E778482-BAAC-4CC0-8D52-4D78DC0B3577}"/>
    <dgm:cxn modelId="{3F0D6C1C-983C-431D-B24C-D045A9C33CBD}" srcId="{13D7BCFE-0EEE-45C9-9BCD-2461A8D509B8}" destId="{0FEF1F0E-BF40-4018-9B44-65DFA45050AB}" srcOrd="3" destOrd="0" parTransId="{B325A05B-9F8D-45FE-A5E1-77BE98920132}" sibTransId="{C502C438-559F-493C-8873-2E4B44D03A98}"/>
    <dgm:cxn modelId="{E401F61E-48A1-4F39-AEE5-D7EFF397150A}" type="presOf" srcId="{7790808F-F4AB-44C0-981F-733B817F8FC1}" destId="{DF267531-83A8-4AB7-BD8E-2518BAD3CA71}" srcOrd="1" destOrd="0" presId="urn:microsoft.com/office/officeart/2005/8/layout/radial5"/>
    <dgm:cxn modelId="{80B0C220-F9A5-4EF1-A882-6013D1ED19F6}" type="presOf" srcId="{21622A95-E18E-4A6B-B515-968672E6EEE8}" destId="{ED0F4066-57A4-4AA3-9C82-CF63BA565FC9}" srcOrd="0" destOrd="0" presId="urn:microsoft.com/office/officeart/2005/8/layout/radial5"/>
    <dgm:cxn modelId="{91BC3B23-D466-4739-B0E1-DEB8E809BFA4}" type="presOf" srcId="{AB5C7B20-7149-434A-8A54-8CB58BE8BAD8}" destId="{AADA7658-F3CF-4BD7-8436-B74FC4600CE7}" srcOrd="0" destOrd="0" presId="urn:microsoft.com/office/officeart/2005/8/layout/radial5"/>
    <dgm:cxn modelId="{C87E7324-DB48-4E64-8D57-2ABC4C1D9773}" type="presOf" srcId="{E3FC31DA-51AB-4481-9DC9-350AFA5D5104}" destId="{67C96BE1-4629-4EA6-B9ED-67D743A73996}" srcOrd="0" destOrd="0" presId="urn:microsoft.com/office/officeart/2005/8/layout/radial5"/>
    <dgm:cxn modelId="{5590CD24-FD78-4FFB-ABB1-DE295E583D96}" srcId="{B4CBA994-F492-4EF3-A4DF-09DEA63968FD}" destId="{2D3982D4-16D3-494F-B49E-1124A652B1D1}" srcOrd="1" destOrd="0" parTransId="{AEFA4738-727F-4772-8DFB-0CD9D75C14D7}" sibTransId="{A18AD488-E37C-46BF-ADF2-D27D430E51F9}"/>
    <dgm:cxn modelId="{1C06E92C-390C-4D06-ABEE-BEB58523DE61}" srcId="{13D7BCFE-0EEE-45C9-9BCD-2461A8D509B8}" destId="{B4CBA994-F492-4EF3-A4DF-09DEA63968FD}" srcOrd="2" destOrd="0" parTransId="{7114BB9F-80A6-4C77-B129-1D941B69C8C9}" sibTransId="{23D7C4DE-BEBF-4A77-BA02-F74CFE9B137F}"/>
    <dgm:cxn modelId="{7DCBA135-132E-4279-908A-90642D2D35E9}" type="presOf" srcId="{7E3A8521-1156-49B9-A60F-C5B39891D60A}" destId="{A8EFEBF8-A837-4046-A948-E4E9CA4EF0F0}" srcOrd="1" destOrd="0" presId="urn:microsoft.com/office/officeart/2005/8/layout/radial5"/>
    <dgm:cxn modelId="{80AE9436-6AD4-42F8-A3B4-D79535D87C6D}" type="presOf" srcId="{13D7BCFE-0EEE-45C9-9BCD-2461A8D509B8}" destId="{098CAF14-085B-4CCB-BD0E-829E2085BCF1}" srcOrd="0" destOrd="0" presId="urn:microsoft.com/office/officeart/2005/8/layout/radial5"/>
    <dgm:cxn modelId="{5C6FA15E-0B10-4E41-BE95-1EF9616AC3B8}" type="presOf" srcId="{B4CBA994-F492-4EF3-A4DF-09DEA63968FD}" destId="{ED17BAF7-B1B2-426F-A898-86B6A81B0A03}" srcOrd="0" destOrd="0" presId="urn:microsoft.com/office/officeart/2005/8/layout/radial5"/>
    <dgm:cxn modelId="{8405306A-B748-4AE0-8965-2A9BED67464C}" type="presOf" srcId="{AB5C7B20-7149-434A-8A54-8CB58BE8BAD8}" destId="{121FCF24-E9C1-4332-9DAB-9AD7DC024222}" srcOrd="1" destOrd="0" presId="urn:microsoft.com/office/officeart/2005/8/layout/radial5"/>
    <dgm:cxn modelId="{6415806E-CB31-46BE-A09A-9669EB92BDAB}" type="presOf" srcId="{3E09A642-E7AE-4EB9-BEC7-906AA3DE4A6A}" destId="{07551E70-0F05-4CC9-9ED3-24F02246C8EA}" srcOrd="0" destOrd="0" presId="urn:microsoft.com/office/officeart/2005/8/layout/radial5"/>
    <dgm:cxn modelId="{2026C882-BB2C-4EB6-9B48-1537673DBDFB}" type="presOf" srcId="{239BEC10-384C-4D43-8576-BE521EA91A11}" destId="{8238C9D1-2260-4084-B23F-B5204C73D405}" srcOrd="0" destOrd="1" presId="urn:microsoft.com/office/officeart/2005/8/layout/radial5"/>
    <dgm:cxn modelId="{C22B3784-7DEF-48AA-A384-26D3CDACAB37}" type="presOf" srcId="{B325A05B-9F8D-45FE-A5E1-77BE98920132}" destId="{5E59A5C1-8792-4AF7-9413-A125AC646BB4}" srcOrd="1" destOrd="0" presId="urn:microsoft.com/office/officeart/2005/8/layout/radial5"/>
    <dgm:cxn modelId="{9F232387-2A2B-4AE6-8AF0-F652D56496F6}" srcId="{11C5FB6D-B306-413C-A39B-FD9C8B1111CF}" destId="{0E99096B-9A5A-456E-B583-94FD1E03E922}" srcOrd="1" destOrd="0" parTransId="{B4BAC1BF-9A3B-48A2-A385-2AA11ED0A945}" sibTransId="{10B9B621-DEAE-4E65-A143-08A9C084D4BA}"/>
    <dgm:cxn modelId="{1363078E-68A0-4488-BB11-B0BCD6CB9791}" type="presOf" srcId="{7CCEEE97-4C24-47F3-ACA6-BD850561456E}" destId="{518DCFDA-8367-42D3-AD0A-6A4259A5FE33}" srcOrd="0" destOrd="0" presId="urn:microsoft.com/office/officeart/2005/8/layout/radial5"/>
    <dgm:cxn modelId="{FB171994-C070-4525-B500-2611DDCA215A}" type="presOf" srcId="{0FEF1F0E-BF40-4018-9B44-65DFA45050AB}" destId="{067ECF76-A76A-4363-B47D-ADFDA3CBC2E7}" srcOrd="0" destOrd="0" presId="urn:microsoft.com/office/officeart/2005/8/layout/radial5"/>
    <dgm:cxn modelId="{D702FFA1-469F-48F7-B3B2-8FC61D26DCD0}" srcId="{21622A95-E18E-4A6B-B515-968672E6EEE8}" destId="{13D7BCFE-0EEE-45C9-9BCD-2461A8D509B8}" srcOrd="0" destOrd="0" parTransId="{E28959FD-0381-48B3-ACF2-6AC798DD909B}" sibTransId="{AC6564E4-4CC0-4A9C-8468-36A69B1BBEF4}"/>
    <dgm:cxn modelId="{301D27A6-7017-40F0-85E5-6285C82D8C7C}" type="presOf" srcId="{7E3A8521-1156-49B9-A60F-C5B39891D60A}" destId="{8612C7DD-03B1-4419-895D-1C582895BE1C}" srcOrd="0" destOrd="0" presId="urn:microsoft.com/office/officeart/2005/8/layout/radial5"/>
    <dgm:cxn modelId="{C97614AA-4042-4290-96C1-A656B4C2748D}" type="presOf" srcId="{B1C13149-6DD9-40D0-B0AB-653FFA4E3691}" destId="{ED17BAF7-B1B2-426F-A898-86B6A81B0A03}" srcOrd="0" destOrd="1" presId="urn:microsoft.com/office/officeart/2005/8/layout/radial5"/>
    <dgm:cxn modelId="{27F434B1-EBA1-4900-ABD0-5B900EDD9767}" srcId="{11C5FB6D-B306-413C-A39B-FD9C8B1111CF}" destId="{239BEC10-384C-4D43-8576-BE521EA91A11}" srcOrd="0" destOrd="0" parTransId="{16070909-8319-46E1-8014-49E22DF9E7D4}" sibTransId="{16FCBAC5-04C8-4CDF-A8ED-510E3F35C564}"/>
    <dgm:cxn modelId="{D303A8B9-43BE-4511-83F1-B8B350611D8A}" srcId="{13D7BCFE-0EEE-45C9-9BCD-2461A8D509B8}" destId="{7CCEEE97-4C24-47F3-ACA6-BD850561456E}" srcOrd="5" destOrd="0" parTransId="{7790808F-F4AB-44C0-981F-733B817F8FC1}" sibTransId="{E002BDB9-805A-4C57-B618-A61111823D2F}"/>
    <dgm:cxn modelId="{23C407BA-EA11-40C9-A4F2-C0FFD8E3AACC}" srcId="{13D7BCFE-0EEE-45C9-9BCD-2461A8D509B8}" destId="{11C5FB6D-B306-413C-A39B-FD9C8B1111CF}" srcOrd="1" destOrd="0" parTransId="{AB5C7B20-7149-434A-8A54-8CB58BE8BAD8}" sibTransId="{77325C89-4AE2-49DF-BA35-3D135B2C7674}"/>
    <dgm:cxn modelId="{42DCD9C1-F610-4289-9B3C-9C6ACBF1CF1E}" srcId="{B4CBA994-F492-4EF3-A4DF-09DEA63968FD}" destId="{B1C13149-6DD9-40D0-B0AB-653FFA4E3691}" srcOrd="0" destOrd="0" parTransId="{4E8AE624-175E-4B88-8085-066DE3E16063}" sibTransId="{F6781F1C-E2EE-4250-960A-4A7DA9C065C2}"/>
    <dgm:cxn modelId="{726651CB-F0CD-49E0-AA5A-0D8D5D3850EB}" type="presOf" srcId="{11C5FB6D-B306-413C-A39B-FD9C8B1111CF}" destId="{8238C9D1-2260-4084-B23F-B5204C73D405}" srcOrd="0" destOrd="0" presId="urn:microsoft.com/office/officeart/2005/8/layout/radial5"/>
    <dgm:cxn modelId="{BCFDA6D2-D4BE-4CF6-836B-B328996B97E7}" type="presOf" srcId="{7790808F-F4AB-44C0-981F-733B817F8FC1}" destId="{D9EFDEE2-86C6-4A16-BD17-424D59BDCFE9}" srcOrd="0" destOrd="0" presId="urn:microsoft.com/office/officeart/2005/8/layout/radial5"/>
    <dgm:cxn modelId="{C703CED4-93BD-48DD-ADBE-84D345106244}" type="presOf" srcId="{0E99096B-9A5A-456E-B583-94FD1E03E922}" destId="{8238C9D1-2260-4084-B23F-B5204C73D405}" srcOrd="0" destOrd="2" presId="urn:microsoft.com/office/officeart/2005/8/layout/radial5"/>
    <dgm:cxn modelId="{10706EDB-B2E8-4AB6-9D26-AECA848DDDEB}" type="presOf" srcId="{C1B283FA-73F8-493D-B028-8E33EA208A12}" destId="{65256D58-A63C-46F6-86B0-F82C3B6E7DDB}" srcOrd="0" destOrd="0" presId="urn:microsoft.com/office/officeart/2005/8/layout/radial5"/>
    <dgm:cxn modelId="{A21630E2-9F9C-43AC-B6DE-A03D8731D408}" type="presOf" srcId="{7114BB9F-80A6-4C77-B129-1D941B69C8C9}" destId="{87542530-5CB7-4C86-8B3E-C1B400AF19D4}" srcOrd="1" destOrd="0" presId="urn:microsoft.com/office/officeart/2005/8/layout/radial5"/>
    <dgm:cxn modelId="{3EB73DE5-85CB-43E0-A9A5-6334CCFC47B7}" srcId="{13D7BCFE-0EEE-45C9-9BCD-2461A8D509B8}" destId="{E3FC31DA-51AB-4481-9DC9-350AFA5D5104}" srcOrd="4" destOrd="0" parTransId="{7E3A8521-1156-49B9-A60F-C5B39891D60A}" sibTransId="{1BF752BE-4C09-420D-BDCE-6722BEA72A3B}"/>
    <dgm:cxn modelId="{7B704AE8-EF80-43F2-8882-553BF3403053}" type="presOf" srcId="{41DCB106-0D88-47C6-A29A-109B0125B6F2}" destId="{ED17BAF7-B1B2-426F-A898-86B6A81B0A03}" srcOrd="0" destOrd="3" presId="urn:microsoft.com/office/officeart/2005/8/layout/radial5"/>
    <dgm:cxn modelId="{71DBF8FA-D31D-4E84-A91B-F86185F5EEE5}" type="presOf" srcId="{7114BB9F-80A6-4C77-B129-1D941B69C8C9}" destId="{5717E531-A5DE-49D5-80B7-4AA64443D514}" srcOrd="0" destOrd="0" presId="urn:microsoft.com/office/officeart/2005/8/layout/radial5"/>
    <dgm:cxn modelId="{548842FE-76EB-49CB-B195-925A6BADF188}" type="presOf" srcId="{C1B283FA-73F8-493D-B028-8E33EA208A12}" destId="{8CEA785C-BBBE-4DEA-A833-BE537BA06DF0}" srcOrd="1" destOrd="0" presId="urn:microsoft.com/office/officeart/2005/8/layout/radial5"/>
    <dgm:cxn modelId="{CF048739-5734-4DED-8794-12B2F948FE08}" type="presParOf" srcId="{ED0F4066-57A4-4AA3-9C82-CF63BA565FC9}" destId="{098CAF14-085B-4CCB-BD0E-829E2085BCF1}" srcOrd="0" destOrd="0" presId="urn:microsoft.com/office/officeart/2005/8/layout/radial5"/>
    <dgm:cxn modelId="{21A54266-B609-4E70-ABB0-4C29BD57E111}" type="presParOf" srcId="{ED0F4066-57A4-4AA3-9C82-CF63BA565FC9}" destId="{65256D58-A63C-46F6-86B0-F82C3B6E7DDB}" srcOrd="1" destOrd="0" presId="urn:microsoft.com/office/officeart/2005/8/layout/radial5"/>
    <dgm:cxn modelId="{E7B6E912-46F6-4E29-ACB9-79CEFD7FD011}" type="presParOf" srcId="{65256D58-A63C-46F6-86B0-F82C3B6E7DDB}" destId="{8CEA785C-BBBE-4DEA-A833-BE537BA06DF0}" srcOrd="0" destOrd="0" presId="urn:microsoft.com/office/officeart/2005/8/layout/radial5"/>
    <dgm:cxn modelId="{E89A249C-3996-4E26-A42B-4BC99EB995CE}" type="presParOf" srcId="{ED0F4066-57A4-4AA3-9C82-CF63BA565FC9}" destId="{07551E70-0F05-4CC9-9ED3-24F02246C8EA}" srcOrd="2" destOrd="0" presId="urn:microsoft.com/office/officeart/2005/8/layout/radial5"/>
    <dgm:cxn modelId="{3233682C-74E2-47AE-981A-D3A8A7EDF5FA}" type="presParOf" srcId="{ED0F4066-57A4-4AA3-9C82-CF63BA565FC9}" destId="{AADA7658-F3CF-4BD7-8436-B74FC4600CE7}" srcOrd="3" destOrd="0" presId="urn:microsoft.com/office/officeart/2005/8/layout/radial5"/>
    <dgm:cxn modelId="{58EDFB0F-9EE6-4ED9-AEB2-72E23D78DB4D}" type="presParOf" srcId="{AADA7658-F3CF-4BD7-8436-B74FC4600CE7}" destId="{121FCF24-E9C1-4332-9DAB-9AD7DC024222}" srcOrd="0" destOrd="0" presId="urn:microsoft.com/office/officeart/2005/8/layout/radial5"/>
    <dgm:cxn modelId="{B2ED0C35-4C69-4FD8-B12A-20DE4008407B}" type="presParOf" srcId="{ED0F4066-57A4-4AA3-9C82-CF63BA565FC9}" destId="{8238C9D1-2260-4084-B23F-B5204C73D405}" srcOrd="4" destOrd="0" presId="urn:microsoft.com/office/officeart/2005/8/layout/radial5"/>
    <dgm:cxn modelId="{7F552943-CCE3-4702-9320-4F7931FC4859}" type="presParOf" srcId="{ED0F4066-57A4-4AA3-9C82-CF63BA565FC9}" destId="{5717E531-A5DE-49D5-80B7-4AA64443D514}" srcOrd="5" destOrd="0" presId="urn:microsoft.com/office/officeart/2005/8/layout/radial5"/>
    <dgm:cxn modelId="{72A8C32B-4C35-4A88-B6A5-0B591169C1A0}" type="presParOf" srcId="{5717E531-A5DE-49D5-80B7-4AA64443D514}" destId="{87542530-5CB7-4C86-8B3E-C1B400AF19D4}" srcOrd="0" destOrd="0" presId="urn:microsoft.com/office/officeart/2005/8/layout/radial5"/>
    <dgm:cxn modelId="{4FC98611-41C7-4B65-B1CE-6204AC4B5722}" type="presParOf" srcId="{ED0F4066-57A4-4AA3-9C82-CF63BA565FC9}" destId="{ED17BAF7-B1B2-426F-A898-86B6A81B0A03}" srcOrd="6" destOrd="0" presId="urn:microsoft.com/office/officeart/2005/8/layout/radial5"/>
    <dgm:cxn modelId="{CDAC6C94-C702-4C56-BD32-9616ACB21BBC}" type="presParOf" srcId="{ED0F4066-57A4-4AA3-9C82-CF63BA565FC9}" destId="{9EAFA38A-2E96-49B2-8375-49DE1937F237}" srcOrd="7" destOrd="0" presId="urn:microsoft.com/office/officeart/2005/8/layout/radial5"/>
    <dgm:cxn modelId="{0B4A0999-FB12-4B13-A4C8-3F4EA0026103}" type="presParOf" srcId="{9EAFA38A-2E96-49B2-8375-49DE1937F237}" destId="{5E59A5C1-8792-4AF7-9413-A125AC646BB4}" srcOrd="0" destOrd="0" presId="urn:microsoft.com/office/officeart/2005/8/layout/radial5"/>
    <dgm:cxn modelId="{ABFA40D7-F6DB-48F3-9F4C-FC0EC10C987E}" type="presParOf" srcId="{ED0F4066-57A4-4AA3-9C82-CF63BA565FC9}" destId="{067ECF76-A76A-4363-B47D-ADFDA3CBC2E7}" srcOrd="8" destOrd="0" presId="urn:microsoft.com/office/officeart/2005/8/layout/radial5"/>
    <dgm:cxn modelId="{5E765233-B2DB-4B36-8681-A43249C07AEB}" type="presParOf" srcId="{ED0F4066-57A4-4AA3-9C82-CF63BA565FC9}" destId="{8612C7DD-03B1-4419-895D-1C582895BE1C}" srcOrd="9" destOrd="0" presId="urn:microsoft.com/office/officeart/2005/8/layout/radial5"/>
    <dgm:cxn modelId="{1103075B-33DA-4236-973A-C05E0BEBE14C}" type="presParOf" srcId="{8612C7DD-03B1-4419-895D-1C582895BE1C}" destId="{A8EFEBF8-A837-4046-A948-E4E9CA4EF0F0}" srcOrd="0" destOrd="0" presId="urn:microsoft.com/office/officeart/2005/8/layout/radial5"/>
    <dgm:cxn modelId="{3EC946D6-84EE-4BAA-A54E-FBC6B49B3DD8}" type="presParOf" srcId="{ED0F4066-57A4-4AA3-9C82-CF63BA565FC9}" destId="{67C96BE1-4629-4EA6-B9ED-67D743A73996}" srcOrd="10" destOrd="0" presId="urn:microsoft.com/office/officeart/2005/8/layout/radial5"/>
    <dgm:cxn modelId="{599B20EE-2800-4880-988E-E64705243CD2}" type="presParOf" srcId="{ED0F4066-57A4-4AA3-9C82-CF63BA565FC9}" destId="{D9EFDEE2-86C6-4A16-BD17-424D59BDCFE9}" srcOrd="11" destOrd="0" presId="urn:microsoft.com/office/officeart/2005/8/layout/radial5"/>
    <dgm:cxn modelId="{10B830B8-25B3-47C2-81D3-91400D4DB179}" type="presParOf" srcId="{D9EFDEE2-86C6-4A16-BD17-424D59BDCFE9}" destId="{DF267531-83A8-4AB7-BD8E-2518BAD3CA71}" srcOrd="0" destOrd="0" presId="urn:microsoft.com/office/officeart/2005/8/layout/radial5"/>
    <dgm:cxn modelId="{EFF5577E-EFA0-4984-9DE0-7BB886584DFE}" type="presParOf" srcId="{ED0F4066-57A4-4AA3-9C82-CF63BA565FC9}" destId="{518DCFDA-8367-42D3-AD0A-6A4259A5FE33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FCA9B-CB17-41B1-BB22-80118AA81B4C}">
      <dsp:nvSpPr>
        <dsp:cNvPr id="0" name=""/>
        <dsp:cNvSpPr/>
      </dsp:nvSpPr>
      <dsp:spPr>
        <a:xfrm>
          <a:off x="670816" y="1872510"/>
          <a:ext cx="1643016" cy="168469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Diffusion</a:t>
          </a:r>
        </a:p>
      </dsp:txBody>
      <dsp:txXfrm>
        <a:off x="911430" y="2119227"/>
        <a:ext cx="1161788" cy="1191257"/>
      </dsp:txXfrm>
    </dsp:sp>
    <dsp:sp modelId="{90790388-B8B2-4434-9E47-3AA0D84BF8F4}">
      <dsp:nvSpPr>
        <dsp:cNvPr id="0" name=""/>
        <dsp:cNvSpPr/>
      </dsp:nvSpPr>
      <dsp:spPr>
        <a:xfrm rot="5400000">
          <a:off x="1375195" y="1415348"/>
          <a:ext cx="234257" cy="4855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410334" y="1477328"/>
        <a:ext cx="163980" cy="291352"/>
      </dsp:txXfrm>
    </dsp:sp>
    <dsp:sp modelId="{2C5D9D2F-100A-429A-98C5-9CD4BF0192B9}">
      <dsp:nvSpPr>
        <dsp:cNvPr id="0" name=""/>
        <dsp:cNvSpPr/>
      </dsp:nvSpPr>
      <dsp:spPr>
        <a:xfrm>
          <a:off x="778223" y="2313"/>
          <a:ext cx="1428201" cy="142820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Wind</a:t>
          </a:r>
        </a:p>
      </dsp:txBody>
      <dsp:txXfrm>
        <a:off x="987378" y="211468"/>
        <a:ext cx="1009891" cy="1009891"/>
      </dsp:txXfrm>
    </dsp:sp>
    <dsp:sp modelId="{366496A4-F02D-467A-9D23-41E21EDAA38C}">
      <dsp:nvSpPr>
        <dsp:cNvPr id="0" name=""/>
        <dsp:cNvSpPr/>
      </dsp:nvSpPr>
      <dsp:spPr>
        <a:xfrm rot="16200000">
          <a:off x="1375195" y="3528775"/>
          <a:ext cx="234257" cy="4855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410334" y="3661032"/>
        <a:ext cx="163980" cy="291352"/>
      </dsp:txXfrm>
    </dsp:sp>
    <dsp:sp modelId="{5630E669-9666-4CE9-BB48-367A2A1B5318}">
      <dsp:nvSpPr>
        <dsp:cNvPr id="0" name=""/>
        <dsp:cNvSpPr/>
      </dsp:nvSpPr>
      <dsp:spPr>
        <a:xfrm>
          <a:off x="778223" y="3999197"/>
          <a:ext cx="1428201" cy="142820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0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000" b="0" i="1" kern="1200" smtClean="0">
                        <a:latin typeface="Cambria Math" panose="02040503050406030204" pitchFamily="18" charset="0"/>
                      </a:rPr>
                      <m:t>𝐷</m:t>
                    </m:r>
                  </m:e>
                  <m:sub>
                    <m:r>
                      <a:rPr lang="en-US" sz="2000" b="0" i="1" kern="1200" smtClean="0">
                        <a:latin typeface="Cambria Math" panose="02040503050406030204" pitchFamily="18" charset="0"/>
                      </a:rPr>
                      <m:t>𝑥𝑥</m:t>
                    </m:r>
                  </m:sub>
                </m:sSub>
              </m:oMath>
            </m:oMathPara>
          </a14:m>
          <a:endParaRPr lang="en-US" sz="2000" kern="1200" dirty="0"/>
        </a:p>
      </dsp:txBody>
      <dsp:txXfrm>
        <a:off x="987378" y="4208352"/>
        <a:ext cx="1009891" cy="10098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8721A-2E9F-47B8-BCE9-37DA3F954492}">
      <dsp:nvSpPr>
        <dsp:cNvPr id="0" name=""/>
        <dsp:cNvSpPr/>
      </dsp:nvSpPr>
      <dsp:spPr>
        <a:xfrm>
          <a:off x="1532069" y="1083312"/>
          <a:ext cx="1268876" cy="126887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Energy Losses</a:t>
          </a:r>
        </a:p>
      </dsp:txBody>
      <dsp:txXfrm>
        <a:off x="1717892" y="1269135"/>
        <a:ext cx="897230" cy="897230"/>
      </dsp:txXfrm>
    </dsp:sp>
    <dsp:sp modelId="{3BF4C82F-659B-4953-9C4F-79E1D01B517B}">
      <dsp:nvSpPr>
        <dsp:cNvPr id="0" name=""/>
        <dsp:cNvSpPr/>
      </dsp:nvSpPr>
      <dsp:spPr>
        <a:xfrm rot="2315449">
          <a:off x="1360285" y="960548"/>
          <a:ext cx="255364" cy="431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1368650" y="1022938"/>
        <a:ext cx="178755" cy="258851"/>
      </dsp:txXfrm>
    </dsp:sp>
    <dsp:sp modelId="{F80B5693-409E-42FF-A35E-FBC3D5BEF0DA}">
      <dsp:nvSpPr>
        <dsp:cNvPr id="0" name=""/>
        <dsp:cNvSpPr/>
      </dsp:nvSpPr>
      <dsp:spPr>
        <a:xfrm>
          <a:off x="81212" y="-91728"/>
          <a:ext cx="1358712" cy="137500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000" b="0" i="1" kern="1200" smtClean="0">
                    <a:latin typeface="Cambria Math" panose="02040503050406030204" pitchFamily="18" charset="0"/>
                  </a:rPr>
                  <m:t>𝐵</m:t>
                </m:r>
              </m:oMath>
            </m:oMathPara>
          </a14:m>
          <a:endParaRPr lang="en-US" sz="2000" kern="1200" dirty="0"/>
        </a:p>
      </dsp:txBody>
      <dsp:txXfrm>
        <a:off x="280191" y="109637"/>
        <a:ext cx="960754" cy="972274"/>
      </dsp:txXfrm>
    </dsp:sp>
    <dsp:sp modelId="{CC9FE6F8-0EE4-4E0F-9123-26BFFA0323E9}">
      <dsp:nvSpPr>
        <dsp:cNvPr id="0" name=""/>
        <dsp:cNvSpPr/>
      </dsp:nvSpPr>
      <dsp:spPr>
        <a:xfrm rot="13945839">
          <a:off x="2604225" y="2200067"/>
          <a:ext cx="305959" cy="431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678102" y="2322726"/>
        <a:ext cx="214171" cy="258851"/>
      </dsp:txXfrm>
    </dsp:sp>
    <dsp:sp modelId="{7412AC36-2AFF-43FB-94D3-560D796B2BD2}">
      <dsp:nvSpPr>
        <dsp:cNvPr id="0" name=""/>
        <dsp:cNvSpPr/>
      </dsp:nvSpPr>
      <dsp:spPr>
        <a:xfrm>
          <a:off x="2659227" y="2467790"/>
          <a:ext cx="1587401" cy="154023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0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000" b="0" i="1" kern="1200" smtClean="0">
                        <a:latin typeface="Cambria Math" panose="02040503050406030204" pitchFamily="18" charset="0"/>
                      </a:rPr>
                      <m:t>𝑛</m:t>
                    </m:r>
                  </m:e>
                  <m:sub>
                    <m:r>
                      <a:rPr lang="en-US" sz="2000" b="0" i="1" kern="1200" smtClean="0">
                        <a:latin typeface="Cambria Math" panose="02040503050406030204" pitchFamily="18" charset="0"/>
                      </a:rPr>
                      <m:t>𝐻𝐼</m:t>
                    </m:r>
                  </m:sub>
                </m:sSub>
                <m:sSub>
                  <m:sSubPr>
                    <m:ctrlPr>
                      <a:rPr lang="en-US" sz="2000" b="0" i="1" kern="1200" dirty="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000" b="0" i="1" kern="120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kern="1200" dirty="0" smtClean="0">
                        <a:latin typeface="Cambria Math" panose="02040503050406030204" pitchFamily="18" charset="0"/>
                      </a:rPr>
                      <m:t>𝑛</m:t>
                    </m:r>
                  </m:e>
                  <m:sub>
                    <m:r>
                      <a:rPr lang="en-US" sz="2000" b="0" i="1" kern="1200" dirty="0" smtClean="0">
                        <a:latin typeface="Cambria Math" panose="02040503050406030204" pitchFamily="18" charset="0"/>
                      </a:rPr>
                      <m:t>𝐻𝐼𝐼</m:t>
                    </m:r>
                  </m:sub>
                </m:sSub>
              </m:oMath>
            </m:oMathPara>
          </a14:m>
          <a:endParaRPr lang="en-US" sz="2000" kern="1200" dirty="0"/>
        </a:p>
      </dsp:txBody>
      <dsp:txXfrm>
        <a:off x="2891696" y="2693352"/>
        <a:ext cx="1122463" cy="1089113"/>
      </dsp:txXfrm>
    </dsp:sp>
    <dsp:sp modelId="{06BA9086-A085-41A2-ABF3-8E82989601F8}">
      <dsp:nvSpPr>
        <dsp:cNvPr id="0" name=""/>
        <dsp:cNvSpPr/>
      </dsp:nvSpPr>
      <dsp:spPr>
        <a:xfrm rot="19122327">
          <a:off x="1382754" y="2045777"/>
          <a:ext cx="243050" cy="431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1391820" y="2156119"/>
        <a:ext cx="170135" cy="258851"/>
      </dsp:txXfrm>
    </dsp:sp>
    <dsp:sp modelId="{71F4603E-1D02-4BD6-82E6-FEBE9DB629A5}">
      <dsp:nvSpPr>
        <dsp:cNvPr id="0" name=""/>
        <dsp:cNvSpPr/>
      </dsp:nvSpPr>
      <dsp:spPr>
        <a:xfrm>
          <a:off x="156965" y="2166514"/>
          <a:ext cx="1311599" cy="132550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ISRF</a:t>
          </a:r>
        </a:p>
      </dsp:txBody>
      <dsp:txXfrm>
        <a:off x="349044" y="2360630"/>
        <a:ext cx="927441" cy="9372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A108E-6FBD-4D7E-ADFE-BD0AAC0596D1}">
      <dsp:nvSpPr>
        <dsp:cNvPr id="0" name=""/>
        <dsp:cNvSpPr/>
      </dsp:nvSpPr>
      <dsp:spPr>
        <a:xfrm>
          <a:off x="1942057" y="2405599"/>
          <a:ext cx="1842688" cy="1756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Injection</a:t>
          </a:r>
        </a:p>
      </dsp:txBody>
      <dsp:txXfrm>
        <a:off x="2211912" y="2662878"/>
        <a:ext cx="1302978" cy="1242254"/>
      </dsp:txXfrm>
    </dsp:sp>
    <dsp:sp modelId="{2ADBD3FF-CFD8-4912-9823-DC18582990C1}">
      <dsp:nvSpPr>
        <dsp:cNvPr id="0" name=""/>
        <dsp:cNvSpPr/>
      </dsp:nvSpPr>
      <dsp:spPr>
        <a:xfrm rot="6485178">
          <a:off x="3083650" y="1996488"/>
          <a:ext cx="248510" cy="4653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132499" y="2054113"/>
        <a:ext cx="173957" cy="279181"/>
      </dsp:txXfrm>
    </dsp:sp>
    <dsp:sp modelId="{047C490A-7D6F-4166-9223-A9E5688612EA}">
      <dsp:nvSpPr>
        <dsp:cNvPr id="0" name=""/>
        <dsp:cNvSpPr/>
      </dsp:nvSpPr>
      <dsp:spPr>
        <a:xfrm>
          <a:off x="2683197" y="411449"/>
          <a:ext cx="1706043" cy="16248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Primary Spectrum</a:t>
          </a:r>
        </a:p>
      </dsp:txBody>
      <dsp:txXfrm>
        <a:off x="2933041" y="649396"/>
        <a:ext cx="1206355" cy="1148907"/>
      </dsp:txXfrm>
    </dsp:sp>
    <dsp:sp modelId="{002CB1E0-77AD-4CD6-AB9D-53A6F784DCE4}">
      <dsp:nvSpPr>
        <dsp:cNvPr id="0" name=""/>
        <dsp:cNvSpPr/>
      </dsp:nvSpPr>
      <dsp:spPr>
        <a:xfrm rot="14944087">
          <a:off x="3145053" y="4003699"/>
          <a:ext cx="145091" cy="4653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174592" y="4117086"/>
        <a:ext cx="101564" cy="279181"/>
      </dsp:txXfrm>
    </dsp:sp>
    <dsp:sp modelId="{3822BD8B-A461-4233-A3FC-64D93D418CE5}">
      <dsp:nvSpPr>
        <dsp:cNvPr id="0" name=""/>
        <dsp:cNvSpPr/>
      </dsp:nvSpPr>
      <dsp:spPr>
        <a:xfrm>
          <a:off x="2873664" y="4329253"/>
          <a:ext cx="1213135" cy="122649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SNR</a:t>
          </a:r>
        </a:p>
      </dsp:txBody>
      <dsp:txXfrm>
        <a:off x="3051324" y="4508869"/>
        <a:ext cx="857815" cy="867265"/>
      </dsp:txXfrm>
    </dsp:sp>
    <dsp:sp modelId="{454C2894-9CA8-4B53-A359-DEF3D6C11C5F}">
      <dsp:nvSpPr>
        <dsp:cNvPr id="0" name=""/>
        <dsp:cNvSpPr/>
      </dsp:nvSpPr>
      <dsp:spPr>
        <a:xfrm rot="2246422">
          <a:off x="1847839" y="2374123"/>
          <a:ext cx="238595" cy="4653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1855212" y="2445426"/>
        <a:ext cx="167017" cy="279181"/>
      </dsp:txXfrm>
    </dsp:sp>
    <dsp:sp modelId="{2BC21189-286C-4884-A6A7-53E1866B653B}">
      <dsp:nvSpPr>
        <dsp:cNvPr id="0" name=""/>
        <dsp:cNvSpPr/>
      </dsp:nvSpPr>
      <dsp:spPr>
        <a:xfrm>
          <a:off x="361509" y="1188398"/>
          <a:ext cx="1576420" cy="160144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Source Distribution</a:t>
          </a:r>
        </a:p>
      </dsp:txBody>
      <dsp:txXfrm>
        <a:off x="592370" y="1422924"/>
        <a:ext cx="1114698" cy="11323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CAF14-085B-4CCB-BD0E-829E2085BCF1}">
      <dsp:nvSpPr>
        <dsp:cNvPr id="0" name=""/>
        <dsp:cNvSpPr/>
      </dsp:nvSpPr>
      <dsp:spPr>
        <a:xfrm>
          <a:off x="2267379" y="1873166"/>
          <a:ext cx="2420143" cy="229987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GALPROP</a:t>
          </a:r>
          <a:br>
            <a:rPr lang="en-US" sz="2700" kern="1200" dirty="0"/>
          </a:b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►</a:t>
          </a:r>
          <a:r>
            <a:rPr lang="en-US" sz="1800" kern="1200" dirty="0"/>
            <a:t>injection</a:t>
          </a:r>
          <a:r>
            <a:rPr lang="en-US" sz="1600" kern="1200" dirty="0"/>
            <a:t> </a:t>
          </a:r>
          <a:br>
            <a:rPr lang="en-US" sz="1600" kern="1200" dirty="0"/>
          </a:b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►</a:t>
          </a:r>
          <a:r>
            <a:rPr lang="en-US" sz="1800" kern="1200" dirty="0"/>
            <a:t>propagation</a:t>
          </a:r>
          <a:r>
            <a:rPr lang="en-US" sz="1600" kern="1200" dirty="0"/>
            <a:t> </a:t>
          </a:r>
          <a:br>
            <a:rPr lang="en-US" sz="1600" kern="1200" dirty="0"/>
          </a:b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►</a:t>
          </a:r>
          <a:r>
            <a:rPr lang="en-US" sz="1800" kern="1200" dirty="0"/>
            <a:t>energy losses </a:t>
          </a:r>
          <a:br>
            <a:rPr lang="en-US" sz="1600" kern="1200" dirty="0"/>
          </a:b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►</a:t>
          </a:r>
          <a:r>
            <a:rPr lang="en-US" sz="1800" kern="1200" dirty="0" err="1"/>
            <a:t>secondaries</a:t>
          </a:r>
          <a:endParaRPr lang="en-US" sz="1800" kern="1200" dirty="0"/>
        </a:p>
      </dsp:txBody>
      <dsp:txXfrm>
        <a:off x="2621801" y="2209974"/>
        <a:ext cx="1711299" cy="1626254"/>
      </dsp:txXfrm>
    </dsp:sp>
    <dsp:sp modelId="{65256D58-A63C-46F6-86B0-F82C3B6E7DDB}">
      <dsp:nvSpPr>
        <dsp:cNvPr id="0" name=""/>
        <dsp:cNvSpPr/>
      </dsp:nvSpPr>
      <dsp:spPr>
        <a:xfrm rot="18150853">
          <a:off x="4099935" y="1391531"/>
          <a:ext cx="548284" cy="449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4131142" y="1538398"/>
        <a:ext cx="413333" cy="269902"/>
      </dsp:txXfrm>
    </dsp:sp>
    <dsp:sp modelId="{07551E70-0F05-4CC9-9ED3-24F02246C8EA}">
      <dsp:nvSpPr>
        <dsp:cNvPr id="0" name=""/>
        <dsp:cNvSpPr/>
      </dsp:nvSpPr>
      <dsp:spPr>
        <a:xfrm>
          <a:off x="3487058" y="228665"/>
          <a:ext cx="2938808" cy="948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Cosmic ray Distribution</a:t>
          </a:r>
        </a:p>
      </dsp:txBody>
      <dsp:txXfrm>
        <a:off x="3917436" y="367532"/>
        <a:ext cx="2078052" cy="670512"/>
      </dsp:txXfrm>
    </dsp:sp>
    <dsp:sp modelId="{AADA7658-F3CF-4BD7-8436-B74FC4600CE7}">
      <dsp:nvSpPr>
        <dsp:cNvPr id="0" name=""/>
        <dsp:cNvSpPr/>
      </dsp:nvSpPr>
      <dsp:spPr>
        <a:xfrm rot="20587557">
          <a:off x="4844515" y="2297005"/>
          <a:ext cx="570389" cy="449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4847420" y="2406559"/>
        <a:ext cx="435438" cy="269902"/>
      </dsp:txXfrm>
    </dsp:sp>
    <dsp:sp modelId="{8238C9D1-2260-4084-B23F-B5204C73D405}">
      <dsp:nvSpPr>
        <dsp:cNvPr id="0" name=""/>
        <dsp:cNvSpPr/>
      </dsp:nvSpPr>
      <dsp:spPr>
        <a:xfrm>
          <a:off x="5259162" y="1314795"/>
          <a:ext cx="3488484" cy="127756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Radio Emission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Synchrotron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Free-Free</a:t>
          </a:r>
        </a:p>
      </dsp:txBody>
      <dsp:txXfrm>
        <a:off x="5770039" y="1501890"/>
        <a:ext cx="2466730" cy="903377"/>
      </dsp:txXfrm>
    </dsp:sp>
    <dsp:sp modelId="{5717E531-A5DE-49D5-80B7-4AA64443D514}">
      <dsp:nvSpPr>
        <dsp:cNvPr id="0" name=""/>
        <dsp:cNvSpPr/>
      </dsp:nvSpPr>
      <dsp:spPr>
        <a:xfrm rot="770258">
          <a:off x="4803701" y="3143857"/>
          <a:ext cx="381263" cy="449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4805131" y="3221118"/>
        <a:ext cx="266884" cy="269902"/>
      </dsp:txXfrm>
    </dsp:sp>
    <dsp:sp modelId="{ED17BAF7-B1B2-426F-A898-86B6A81B0A03}">
      <dsp:nvSpPr>
        <dsp:cNvPr id="0" name=""/>
        <dsp:cNvSpPr/>
      </dsp:nvSpPr>
      <dsp:spPr>
        <a:xfrm>
          <a:off x="5202011" y="2915406"/>
          <a:ext cx="3539382" cy="180796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Gamma-ray Emission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Bremsstrahlung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Inverse Compton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Pion-decay Emission</a:t>
          </a:r>
        </a:p>
      </dsp:txBody>
      <dsp:txXfrm>
        <a:off x="5720341" y="3180177"/>
        <a:ext cx="2502722" cy="1278425"/>
      </dsp:txXfrm>
    </dsp:sp>
    <dsp:sp modelId="{9EAFA38A-2E96-49B2-8375-49DE1937F237}">
      <dsp:nvSpPr>
        <dsp:cNvPr id="0" name=""/>
        <dsp:cNvSpPr/>
      </dsp:nvSpPr>
      <dsp:spPr>
        <a:xfrm rot="20239794">
          <a:off x="1733198" y="3468837"/>
          <a:ext cx="486070" cy="449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1738411" y="3584812"/>
        <a:ext cx="351119" cy="269902"/>
      </dsp:txXfrm>
    </dsp:sp>
    <dsp:sp modelId="{067ECF76-A76A-4363-B47D-ADFDA3CBC2E7}">
      <dsp:nvSpPr>
        <dsp:cNvPr id="0" name=""/>
        <dsp:cNvSpPr/>
      </dsp:nvSpPr>
      <dsp:spPr>
        <a:xfrm>
          <a:off x="75753" y="3736348"/>
          <a:ext cx="1672380" cy="86574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Injection</a:t>
          </a:r>
        </a:p>
      </dsp:txBody>
      <dsp:txXfrm>
        <a:off x="320667" y="3863133"/>
        <a:ext cx="1182552" cy="612170"/>
      </dsp:txXfrm>
    </dsp:sp>
    <dsp:sp modelId="{8612C7DD-03B1-4419-895D-1C582895BE1C}">
      <dsp:nvSpPr>
        <dsp:cNvPr id="0" name=""/>
        <dsp:cNvSpPr/>
      </dsp:nvSpPr>
      <dsp:spPr>
        <a:xfrm rot="21600000">
          <a:off x="1875258" y="2799795"/>
          <a:ext cx="277099" cy="449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-10800000">
        <a:off x="1875258" y="2889763"/>
        <a:ext cx="193969" cy="269902"/>
      </dsp:txXfrm>
    </dsp:sp>
    <dsp:sp modelId="{67C96BE1-4629-4EA6-B9ED-67D743A73996}">
      <dsp:nvSpPr>
        <dsp:cNvPr id="0" name=""/>
        <dsp:cNvSpPr/>
      </dsp:nvSpPr>
      <dsp:spPr>
        <a:xfrm>
          <a:off x="95048" y="2535886"/>
          <a:ext cx="1649504" cy="98006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Diffusion</a:t>
          </a:r>
        </a:p>
      </dsp:txBody>
      <dsp:txXfrm>
        <a:off x="336612" y="2679413"/>
        <a:ext cx="1166376" cy="693011"/>
      </dsp:txXfrm>
    </dsp:sp>
    <dsp:sp modelId="{D9EFDEE2-86C6-4A16-BD17-424D59BDCFE9}">
      <dsp:nvSpPr>
        <dsp:cNvPr id="0" name=""/>
        <dsp:cNvSpPr/>
      </dsp:nvSpPr>
      <dsp:spPr>
        <a:xfrm rot="1696862">
          <a:off x="1784453" y="2134801"/>
          <a:ext cx="449947" cy="449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1792507" y="2192799"/>
        <a:ext cx="314996" cy="269902"/>
      </dsp:txXfrm>
    </dsp:sp>
    <dsp:sp modelId="{518DCFDA-8367-42D3-AD0A-6A4259A5FE33}">
      <dsp:nvSpPr>
        <dsp:cNvPr id="0" name=""/>
        <dsp:cNvSpPr/>
      </dsp:nvSpPr>
      <dsp:spPr>
        <a:xfrm>
          <a:off x="75748" y="1392583"/>
          <a:ext cx="1726731" cy="96695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Energy Losses</a:t>
          </a:r>
        </a:p>
      </dsp:txBody>
      <dsp:txXfrm>
        <a:off x="328622" y="1534190"/>
        <a:ext cx="1220983" cy="683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8/7/2017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8/7/2017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4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1471" y="1828800"/>
            <a:ext cx="6916951" cy="2147926"/>
          </a:xfrm>
        </p:spPr>
        <p:txBody>
          <a:bodyPr anchor="ctr">
            <a:normAutofit/>
          </a:bodyPr>
          <a:lstStyle>
            <a:lvl1pPr algn="ctr">
              <a:defRPr sz="3301" cap="all" normalizeH="0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1471" y="4063998"/>
            <a:ext cx="6916951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01">
                <a:solidFill>
                  <a:schemeClr val="tx1"/>
                </a:solidFill>
              </a:defRPr>
            </a:lvl1pPr>
            <a:lvl2pPr marL="45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027BA-D8A7-4E37-8BC2-04CC4571E3A5}" type="datetime1">
              <a:rPr lang="en-US" smtClean="0"/>
              <a:t>8/8/2017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482600"/>
            <a:ext cx="2971800" cy="1422400"/>
          </a:xfrm>
        </p:spPr>
        <p:txBody>
          <a:bodyPr anchor="b" anchorCtr="0">
            <a:normAutofit/>
          </a:bodyPr>
          <a:lstStyle>
            <a:lvl1pPr algn="l">
              <a:defRPr sz="24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5715000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algn="ctr"/>
            <a:endParaRPr sz="18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381001" y="482603"/>
            <a:ext cx="495300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026"/>
            </a:lvl1pPr>
            <a:lvl2pPr marL="457242" indent="0">
              <a:buNone/>
              <a:defRPr sz="2776"/>
            </a:lvl2pPr>
            <a:lvl3pPr marL="914484" indent="0">
              <a:buNone/>
              <a:defRPr sz="2401"/>
            </a:lvl3pPr>
            <a:lvl4pPr marL="1371726" indent="0">
              <a:buNone/>
              <a:defRPr sz="2026"/>
            </a:lvl4pPr>
            <a:lvl5pPr marL="1828967" indent="0">
              <a:buNone/>
              <a:defRPr sz="2026"/>
            </a:lvl5pPr>
            <a:lvl6pPr marL="2286209" indent="0">
              <a:buNone/>
              <a:defRPr sz="2026"/>
            </a:lvl6pPr>
            <a:lvl7pPr marL="2743451" indent="0">
              <a:buNone/>
              <a:defRPr sz="2026"/>
            </a:lvl7pPr>
            <a:lvl8pPr marL="3200693" indent="0">
              <a:buNone/>
              <a:defRPr sz="2026"/>
            </a:lvl8pPr>
            <a:lvl9pPr marL="3657935" indent="0">
              <a:buNone/>
              <a:defRPr sz="2026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7400" y="2108200"/>
            <a:ext cx="2971800" cy="426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500">
                <a:solidFill>
                  <a:schemeClr val="tx1"/>
                </a:solidFill>
              </a:defRPr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09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BD4C-2E2A-483D-8FB6-77681B31393A}" type="datetime1">
              <a:rPr lang="en-US" smtClean="0"/>
              <a:t>8/8/2017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002720">
              <a:defRPr baseline="0"/>
            </a:lvl6pPr>
            <a:lvl7pPr marL="2002720">
              <a:defRPr baseline="0"/>
            </a:lvl7pPr>
            <a:lvl8pPr marL="2002720">
              <a:defRPr baseline="0"/>
            </a:lvl8pPr>
            <a:lvl9pPr marL="200272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2A56-CDF8-4907-AD93-6BB5BA056AE0}" type="datetime1">
              <a:rPr lang="en-US" smtClean="0"/>
              <a:t>8/8/2017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31994" y="685800"/>
            <a:ext cx="1383347" cy="5588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85800"/>
            <a:ext cx="6781800" cy="558800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4F49F-9ADA-4412-81FB-F1368AD47E40}" type="datetime1">
              <a:rPr lang="en-US" smtClean="0"/>
              <a:t>8/8/2017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03401"/>
            <a:ext cx="7772400" cy="447040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CBE49-81AE-412C-89EA-50643167F344}" type="datetime1">
              <a:rPr lang="en-US" smtClean="0"/>
              <a:t>8/8/2017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3"/>
            <a:ext cx="7315200" cy="1992597"/>
          </a:xfrm>
        </p:spPr>
        <p:txBody>
          <a:bodyPr anchor="b" anchorCtr="0">
            <a:noAutofit/>
          </a:bodyPr>
          <a:lstStyle>
            <a:lvl1pPr algn="ctr">
              <a:defRPr sz="3301" b="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632200"/>
            <a:ext cx="731520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101">
                <a:solidFill>
                  <a:schemeClr val="tx1"/>
                </a:solidFill>
              </a:defRPr>
            </a:lvl1pPr>
            <a:lvl2pPr marL="4572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8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72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9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620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345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20069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793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A2625-B84C-4502-ABC0-E701EB3A0CAC}" type="datetime1">
              <a:rPr lang="en-US" smtClean="0"/>
              <a:t>8/8/2017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03401"/>
            <a:ext cx="37338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050"/>
            </a:lvl6pPr>
            <a:lvl7pPr marL="2002720">
              <a:defRPr sz="1050"/>
            </a:lvl7pPr>
            <a:lvl8pPr marL="2002720">
              <a:defRPr sz="1050"/>
            </a:lvl8pPr>
            <a:lvl9pPr marL="2002720"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03401"/>
            <a:ext cx="37338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 marL="2002720">
              <a:defRPr sz="1050" baseline="0"/>
            </a:lvl6pPr>
            <a:lvl7pPr marL="2002720">
              <a:defRPr sz="1050" baseline="0"/>
            </a:lvl7pPr>
            <a:lvl8pPr marL="2002720">
              <a:defRPr sz="1050" baseline="0"/>
            </a:lvl8pPr>
            <a:lvl9pPr marL="2002720">
              <a:defRPr sz="105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82C8C-2E4F-4AE1-8C19-0B00EFBAB299}" type="datetime1">
              <a:rPr lang="en-US" smtClean="0"/>
              <a:t>8/8/2017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03400"/>
            <a:ext cx="3733800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101" b="0">
                <a:solidFill>
                  <a:schemeClr val="tx1"/>
                </a:solidFill>
              </a:defRPr>
            </a:lvl1pPr>
            <a:lvl2pPr marL="457242" indent="0">
              <a:buNone/>
              <a:defRPr sz="2026" b="1"/>
            </a:lvl2pPr>
            <a:lvl3pPr marL="914484" indent="0">
              <a:buNone/>
              <a:defRPr sz="1800" b="1"/>
            </a:lvl3pPr>
            <a:lvl4pPr marL="1371726" indent="0">
              <a:buNone/>
              <a:defRPr sz="1575" b="1"/>
            </a:lvl4pPr>
            <a:lvl5pPr marL="1828967" indent="0">
              <a:buNone/>
              <a:defRPr sz="1575" b="1"/>
            </a:lvl5pPr>
            <a:lvl6pPr marL="2286209" indent="0">
              <a:buNone/>
              <a:defRPr sz="1575" b="1"/>
            </a:lvl6pPr>
            <a:lvl7pPr marL="2743451" indent="0">
              <a:buNone/>
              <a:defRPr sz="1575" b="1"/>
            </a:lvl7pPr>
            <a:lvl8pPr marL="3200693" indent="0">
              <a:buNone/>
              <a:defRPr sz="1575" b="1"/>
            </a:lvl8pPr>
            <a:lvl9pPr marL="3657935" indent="0">
              <a:buNone/>
              <a:defRPr sz="15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17800"/>
            <a:ext cx="3733800" cy="355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 marL="2002720">
              <a:defRPr sz="1050"/>
            </a:lvl6pPr>
            <a:lvl7pPr marL="2002720">
              <a:defRPr sz="1050"/>
            </a:lvl7pPr>
            <a:lvl8pPr marL="2002720">
              <a:defRPr sz="1050"/>
            </a:lvl8pPr>
            <a:lvl9pPr marL="2002720"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803400"/>
            <a:ext cx="3733800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101" b="0">
                <a:solidFill>
                  <a:schemeClr val="tx1"/>
                </a:solidFill>
              </a:defRPr>
            </a:lvl1pPr>
            <a:lvl2pPr marL="457242" indent="0">
              <a:buNone/>
              <a:defRPr sz="2026" b="1"/>
            </a:lvl2pPr>
            <a:lvl3pPr marL="914484" indent="0">
              <a:buNone/>
              <a:defRPr sz="1800" b="1"/>
            </a:lvl3pPr>
            <a:lvl4pPr marL="1371726" indent="0">
              <a:buNone/>
              <a:defRPr sz="1575" b="1"/>
            </a:lvl4pPr>
            <a:lvl5pPr marL="1828967" indent="0">
              <a:buNone/>
              <a:defRPr sz="1575" b="1"/>
            </a:lvl5pPr>
            <a:lvl6pPr marL="2286209" indent="0">
              <a:buNone/>
              <a:defRPr sz="1575" b="1"/>
            </a:lvl6pPr>
            <a:lvl7pPr marL="2743451" indent="0">
              <a:buNone/>
              <a:defRPr sz="1575" b="1"/>
            </a:lvl7pPr>
            <a:lvl8pPr marL="3200693" indent="0">
              <a:buNone/>
              <a:defRPr sz="1575" b="1"/>
            </a:lvl8pPr>
            <a:lvl9pPr marL="3657935" indent="0">
              <a:buNone/>
              <a:defRPr sz="15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717800"/>
            <a:ext cx="3733800" cy="355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 marL="2002720">
              <a:defRPr sz="1050"/>
            </a:lvl6pPr>
            <a:lvl7pPr marL="2002720">
              <a:defRPr sz="1050"/>
            </a:lvl7pPr>
            <a:lvl8pPr marL="2002720">
              <a:defRPr sz="1050" baseline="0"/>
            </a:lvl8pPr>
            <a:lvl9pPr marL="2002720">
              <a:defRPr sz="105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F2447-6A9B-408B-B89F-9F1BA5952179}" type="datetime1">
              <a:rPr lang="en-US" smtClean="0"/>
              <a:t>8/8/2017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2FD5-71D2-4209-93B0-54267CF3B38D}" type="datetime1">
              <a:rPr lang="en-US" smtClean="0"/>
              <a:t>8/8/2017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4112-1428-49BD-9BDA-3649B74BD803}" type="datetime1">
              <a:rPr lang="en-US" smtClean="0"/>
              <a:t>8/8/2017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482600"/>
            <a:ext cx="2971800" cy="1422400"/>
          </a:xfrm>
        </p:spPr>
        <p:txBody>
          <a:bodyPr anchor="b">
            <a:noAutofit/>
          </a:bodyPr>
          <a:lstStyle>
            <a:lvl1pPr algn="l">
              <a:defRPr sz="24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0" y="-1115"/>
            <a:ext cx="5715000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algn="ctr"/>
            <a:endParaRPr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381000" y="482603"/>
            <a:ext cx="4953000" cy="5842001"/>
          </a:xfrm>
        </p:spPr>
        <p:txBody>
          <a:bodyPr>
            <a:normAutofit/>
          </a:bodyPr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7400" y="2108200"/>
            <a:ext cx="2971800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500">
                <a:solidFill>
                  <a:schemeClr val="tx1"/>
                </a:solidFill>
              </a:defRPr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09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B563-621B-4065-9115-4F634F4910B5}" type="datetime1">
              <a:rPr lang="en-US" smtClean="0"/>
              <a:t>8/8/2017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1" y="1905000"/>
            <a:ext cx="3886200" cy="1727200"/>
          </a:xfrm>
        </p:spPr>
        <p:txBody>
          <a:bodyPr anchor="b" anchorCtr="0">
            <a:normAutofit/>
          </a:bodyPr>
          <a:lstStyle>
            <a:lvl1pPr algn="l">
              <a:defRPr sz="24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457138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algn="ctr"/>
            <a:endParaRPr sz="18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381002" y="482601"/>
            <a:ext cx="3809386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026"/>
            </a:lvl1pPr>
            <a:lvl2pPr marL="457242" indent="0">
              <a:buNone/>
              <a:defRPr sz="2776"/>
            </a:lvl2pPr>
            <a:lvl3pPr marL="914484" indent="0">
              <a:buNone/>
              <a:defRPr sz="2401"/>
            </a:lvl3pPr>
            <a:lvl4pPr marL="1371726" indent="0">
              <a:buNone/>
              <a:defRPr sz="2026"/>
            </a:lvl4pPr>
            <a:lvl5pPr marL="1828967" indent="0">
              <a:buNone/>
              <a:defRPr sz="2026"/>
            </a:lvl5pPr>
            <a:lvl6pPr marL="2286209" indent="0">
              <a:buNone/>
              <a:defRPr sz="2026"/>
            </a:lvl6pPr>
            <a:lvl7pPr marL="2743451" indent="0">
              <a:buNone/>
              <a:defRPr sz="2026"/>
            </a:lvl7pPr>
            <a:lvl8pPr marL="3200693" indent="0">
              <a:buNone/>
              <a:defRPr sz="2026"/>
            </a:lvl8pPr>
            <a:lvl9pPr marL="3657935" indent="0">
              <a:buNone/>
              <a:defRPr sz="2026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1" y="3733800"/>
            <a:ext cx="3886200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500">
                <a:solidFill>
                  <a:schemeClr val="tx1"/>
                </a:solidFill>
              </a:defRPr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09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C3461-F89C-47DA-879A-61957B50706A}" type="datetime1">
              <a:rPr lang="en-US" smtClean="0"/>
              <a:t>8/8/2017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803401"/>
            <a:ext cx="77724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6375400"/>
            <a:ext cx="556260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r>
              <a:rPr lang="sv-SE"/>
              <a:t>Benjamin J. Buckman (OSU, CCAPP) [TeVPA2017]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75400"/>
            <a:ext cx="106680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E4EE5802-BCA8-47B4-8A72-0E4DFBBEC09B}" type="datetime1">
              <a:rPr lang="en-US" smtClean="0"/>
              <a:t>8/8/2017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33360" y="6375400"/>
            <a:ext cx="62484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4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84" rtl="0" eaLnBrk="1" latinLnBrk="0" hangingPunct="1">
        <a:lnSpc>
          <a:spcPct val="80000"/>
        </a:lnSpc>
        <a:spcBef>
          <a:spcPct val="0"/>
        </a:spcBef>
        <a:buNone/>
        <a:defRPr sz="2701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05795" indent="-205795" algn="l" defTabSz="914484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90000"/>
        <a:buFont typeface="Arial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411590" indent="-205795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9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17385" indent="-205795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3179" indent="-205795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Cambria" pitchFamily="18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028974" indent="-205795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769" indent="-205795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Cambria" pitchFamily="18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564" indent="-205795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46358" indent="-205795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Cambria" pitchFamily="18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2154" indent="-205795" algn="l" defTabSz="914484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2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6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7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09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1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5" algn="l" defTabSz="9144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Colors" Target="../diagrams/colors2.xml"/><Relationship Id="rId18" Type="http://schemas.openxmlformats.org/officeDocument/2006/relationships/diagramQuickStyle" Target="../diagrams/quickStyle3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12" Type="http://schemas.openxmlformats.org/officeDocument/2006/relationships/diagramQuickStyle" Target="../diagrams/quickStyle2.xml"/><Relationship Id="rId17" Type="http://schemas.openxmlformats.org/officeDocument/2006/relationships/diagramLayout" Target="../diagrams/layout3.xml"/><Relationship Id="rId2" Type="http://schemas.openxmlformats.org/officeDocument/2006/relationships/image" Target="../media/image9.png"/><Relationship Id="rId16" Type="http://schemas.openxmlformats.org/officeDocument/2006/relationships/diagramData" Target="../diagrams/data5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Layout" Target="../diagrams/layout2.xml"/><Relationship Id="rId5" Type="http://schemas.openxmlformats.org/officeDocument/2006/relationships/diagramLayout" Target="../diagrams/layout1.xml"/><Relationship Id="rId15" Type="http://schemas.openxmlformats.org/officeDocument/2006/relationships/diagramData" Target="../diagrams/data4.xml"/><Relationship Id="rId10" Type="http://schemas.openxmlformats.org/officeDocument/2006/relationships/diagramData" Target="../diagrams/data3.xml"/><Relationship Id="rId19" Type="http://schemas.openxmlformats.org/officeDocument/2006/relationships/diagramColors" Target="../diagrams/colors3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38100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17260" cy="1611364"/>
          </a:xfrm>
        </p:spPr>
        <p:txBody>
          <a:bodyPr>
            <a:noAutofit/>
          </a:bodyPr>
          <a:lstStyle/>
          <a:p>
            <a:r>
              <a:rPr lang="en-US" dirty="0">
                <a:effectLst/>
                <a:latin typeface="Franklin Gothic Demi" panose="020B0703020102020204" pitchFamily="34" charset="0"/>
              </a:rPr>
              <a:t>Radio and Gamma-Ray Constraints along the minor axis of starburst M82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5334000"/>
            <a:ext cx="3944377" cy="131038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effectLst/>
                <a:latin typeface="Franklin Gothic Demi" panose="020B0703020102020204" pitchFamily="34" charset="0"/>
              </a:rPr>
              <a:t>Benjamin J. Buckman</a:t>
            </a:r>
          </a:p>
          <a:p>
            <a:pPr algn="r"/>
            <a:r>
              <a:rPr lang="en-US" dirty="0">
                <a:latin typeface="Franklin Gothic Demi" panose="020B0703020102020204" pitchFamily="34" charset="0"/>
              </a:rPr>
              <a:t>Tim Linden</a:t>
            </a:r>
            <a:endParaRPr lang="en-US" dirty="0">
              <a:effectLst/>
              <a:latin typeface="Franklin Gothic Demi" panose="020B0703020102020204" pitchFamily="34" charset="0"/>
            </a:endParaRPr>
          </a:p>
          <a:p>
            <a:pPr algn="r"/>
            <a:r>
              <a:rPr lang="en-US" dirty="0">
                <a:latin typeface="Franklin Gothic Demi" panose="020B0703020102020204" pitchFamily="34" charset="0"/>
              </a:rPr>
              <a:t>Todd A. Thompson</a:t>
            </a:r>
            <a:endParaRPr lang="en-US" dirty="0">
              <a:effectLst/>
              <a:latin typeface="Franklin Gothic Demi" panose="020B0703020102020204" pitchFamily="34" charset="0"/>
            </a:endParaRPr>
          </a:p>
          <a:p>
            <a:pPr algn="r"/>
            <a:r>
              <a:rPr lang="en-US" dirty="0">
                <a:effectLst/>
                <a:latin typeface="Franklin Gothic Demi" panose="020B0703020102020204" pitchFamily="34" charset="0"/>
              </a:rPr>
              <a:t>buckman.12@osu.edu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40" y="5520056"/>
            <a:ext cx="1424808" cy="49658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9" y="6172200"/>
            <a:ext cx="4204366" cy="3608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170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III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3"/>
              <p:cNvSpPr>
                <a:spLocks noGrp="1"/>
              </p:cNvSpPr>
              <p:nvPr>
                <p:ph idx="1"/>
              </p:nvPr>
            </p:nvSpPr>
            <p:spPr>
              <a:xfrm>
                <a:off x="3124200" y="415997"/>
                <a:ext cx="5487829" cy="1133770"/>
              </a:xfrm>
            </p:spPr>
            <p:txBody>
              <a:bodyPr/>
              <a:lstStyle/>
              <a:p>
                <a:pPr lvl="0"/>
                <a:r>
                  <a:rPr lang="en-US" dirty="0"/>
                  <a:t>Possible Solutions</a:t>
                </a:r>
              </a:p>
              <a:p>
                <a:pPr lvl="1"/>
                <a:r>
                  <a:rPr lang="en-US" dirty="0"/>
                  <a:t>Decrease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More free-free emission &amp; absorption</a:t>
                </a:r>
              </a:p>
            </p:txBody>
          </p:sp>
        </mc:Choice>
        <mc:Fallback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24200" y="415997"/>
                <a:ext cx="5487829" cy="1133770"/>
              </a:xfrm>
              <a:blipFill>
                <a:blip r:embed="rId4"/>
                <a:stretch>
                  <a:fillRect l="-333" t="-4839" b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" y="2155694"/>
            <a:ext cx="4548236" cy="3352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152774"/>
            <a:ext cx="4550146" cy="33551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9272" y="4389307"/>
            <a:ext cx="243522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free-free solution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990600" y="5791122"/>
                <a:ext cx="7283501" cy="369332"/>
              </a:xfrm>
              <a:prstGeom prst="rect">
                <a:avLst/>
              </a:prstGeom>
              <a:noFill/>
              <a:ln>
                <a:solidFill>
                  <a:schemeClr val="bg2"/>
                </a:solidFill>
              </a:ln>
            </p:spPr>
            <p:txBody>
              <a:bodyPr wrap="square" rtlCol="0" anchor="ctr" anchorCtr="1">
                <a:spAutoFit/>
              </a:bodyPr>
              <a:lstStyle/>
              <a:p>
                <a:r>
                  <a:rPr lang="en-US" sz="1800" dirty="0"/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]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►</a:t>
                </a:r>
                <a:r>
                  <a:rPr lang="en-US" sz="1800" dirty="0"/>
                  <a:t> A – [200, 200] B – [400,800] C – [800,2000]  </a:t>
                </a: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791122"/>
                <a:ext cx="7283501" cy="369332"/>
              </a:xfrm>
              <a:prstGeom prst="rect">
                <a:avLst/>
              </a:prstGeom>
              <a:blipFill>
                <a:blip r:embed="rId7"/>
                <a:stretch>
                  <a:fillRect t="-7937" r="-920" b="-22222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84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IV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139" y="2560247"/>
            <a:ext cx="2501006" cy="20313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marL="257244" indent="-257244">
              <a:buFont typeface="Arial" panose="020B0604020202020204" pitchFamily="34" charset="0"/>
              <a:buChar char="•"/>
            </a:pPr>
            <a:r>
              <a:rPr lang="en-US" sz="1800" dirty="0"/>
              <a:t>Hardest points to</a:t>
            </a:r>
            <a:br>
              <a:rPr lang="en-US" sz="1800" dirty="0"/>
            </a:br>
            <a:r>
              <a:rPr lang="en-US" sz="1800" dirty="0"/>
              <a:t>fit are [0.5,1.0] </a:t>
            </a:r>
            <a:r>
              <a:rPr lang="en-US" sz="1800" dirty="0" err="1"/>
              <a:t>kpc</a:t>
            </a:r>
            <a:endParaRPr lang="en-US" sz="1800" dirty="0"/>
          </a:p>
          <a:p>
            <a:pPr marL="257244" indent="-257244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244" indent="-257244">
              <a:buFont typeface="Arial" panose="020B0604020202020204" pitchFamily="34" charset="0"/>
              <a:buChar char="•"/>
            </a:pPr>
            <a:r>
              <a:rPr lang="en-US" sz="1800" dirty="0"/>
              <a:t>Hard to get 92cm</a:t>
            </a:r>
            <a:br>
              <a:rPr lang="en-US" sz="1800" dirty="0"/>
            </a:br>
            <a:r>
              <a:rPr lang="en-US" sz="1800" dirty="0"/>
              <a:t>and 22cm without</a:t>
            </a:r>
            <a:br>
              <a:rPr lang="en-US" sz="1800" dirty="0"/>
            </a:br>
            <a:r>
              <a:rPr lang="en-US" sz="1800" dirty="0"/>
              <a:t>overproducing</a:t>
            </a:r>
            <a:br>
              <a:rPr lang="en-US" sz="1800" dirty="0"/>
            </a:br>
            <a:r>
              <a:rPr lang="en-US" sz="1800" dirty="0"/>
              <a:t>6cm and 3cm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0401" y="5840538"/>
            <a:ext cx="624840" cy="146342"/>
          </a:xfrm>
        </p:spPr>
        <p:txBody>
          <a:bodyPr/>
          <a:lstStyle/>
          <a:p>
            <a:fld id="{E5FD5434-F838-4DD4-A17B-1CB1A1850DF4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221" y="872587"/>
            <a:ext cx="6122599" cy="5114294"/>
          </a:xfrm>
        </p:spPr>
      </p:pic>
    </p:spTree>
    <p:extLst>
      <p:ext uri="{BB962C8B-B14F-4D97-AF65-F5344CB8AC3E}">
        <p14:creationId xmlns:p14="http://schemas.microsoft.com/office/powerpoint/2010/main" val="6709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V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685802" y="2209483"/>
                <a:ext cx="6172794" cy="3353673"/>
              </a:xfrm>
            </p:spPr>
            <p:txBody>
              <a:bodyPr/>
              <a:lstStyle/>
              <a:p>
                <a:r>
                  <a:rPr lang="en-US" dirty="0"/>
                  <a:t>Possible solution – synchrotron or IC cooling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𝑏𝑟𝑒𝑚𝑠𝑠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yr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𝐼𝐶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𝑐𝑟𝑖𝑡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𝐺𝐻𝑧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𝑟𝑎𝑑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𝑒𝑉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yr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𝑠𝑦𝑛𝑐h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𝑐𝑟𝑖𝑡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𝐺𝐻𝑧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/>
                  <a:t> yr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2" y="2209483"/>
                <a:ext cx="6172794" cy="3353673"/>
              </a:xfrm>
              <a:blipFill>
                <a:blip r:embed="rId4"/>
                <a:stretch>
                  <a:fillRect l="-296" t="-1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371537" y="959615"/>
                <a:ext cx="3602268" cy="867225"/>
              </a:xfrm>
              <a:prstGeom prst="rect">
                <a:avLst/>
              </a:prstGeom>
              <a:noFill/>
              <a:ln>
                <a:solidFill>
                  <a:schemeClr val="bg2"/>
                </a:solidFill>
              </a:ln>
            </p:spPr>
            <p:txBody>
              <a:bodyPr wrap="none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𝐺𝑒𝑉</m:t>
                              </m:r>
                            </m:den>
                          </m:f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𝑐𝑟𝑖𝑡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1 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𝐺𝐻𝑧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100 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537" y="959615"/>
                <a:ext cx="3602268" cy="8672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lowchart: Connector 7"/>
          <p:cNvSpPr/>
          <p:nvPr/>
        </p:nvSpPr>
        <p:spPr>
          <a:xfrm>
            <a:off x="4743495" y="4153088"/>
            <a:ext cx="2343760" cy="1448178"/>
          </a:xfrm>
          <a:prstGeom prst="flowChartConnector">
            <a:avLst/>
          </a:prstGeom>
          <a:solidFill>
            <a:srgbClr val="DDDDDD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steepen spectrum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4171846" y="4400803"/>
            <a:ext cx="857473" cy="565971"/>
          </a:xfrm>
          <a:prstGeom prst="straightConnector1">
            <a:avLst/>
          </a:prstGeom>
          <a:ln w="88900">
            <a:solidFill>
              <a:srgbClr val="DDD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429474" y="3771989"/>
            <a:ext cx="285824" cy="628814"/>
          </a:xfrm>
          <a:prstGeom prst="straightConnector1">
            <a:avLst/>
          </a:prstGeom>
          <a:ln w="88900">
            <a:solidFill>
              <a:srgbClr val="DDD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2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VI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" y="2133263"/>
            <a:ext cx="4556703" cy="3353673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133263"/>
            <a:ext cx="4556703" cy="335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0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VI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139" y="2903164"/>
            <a:ext cx="2666114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marL="257244" indent="-257244">
              <a:buFont typeface="Arial" panose="020B0604020202020204" pitchFamily="34" charset="0"/>
              <a:buChar char="•"/>
            </a:pPr>
            <a:r>
              <a:rPr lang="en-US" sz="1800" dirty="0"/>
              <a:t>Allowing the gas</a:t>
            </a:r>
            <a:br>
              <a:rPr lang="en-US" sz="1800" dirty="0"/>
            </a:br>
            <a:r>
              <a:rPr lang="en-US" sz="1800" dirty="0"/>
              <a:t>density to decrease</a:t>
            </a:r>
            <a:br>
              <a:rPr lang="en-US" sz="1800" dirty="0"/>
            </a:br>
            <a:r>
              <a:rPr lang="en-US" sz="1800" dirty="0"/>
              <a:t>much faster than </a:t>
            </a:r>
            <a:br>
              <a:rPr lang="en-US" sz="1800" dirty="0"/>
            </a:br>
            <a:r>
              <a:rPr lang="en-US" sz="1800" dirty="0"/>
              <a:t>magnetic field</a:t>
            </a:r>
            <a:br>
              <a:rPr lang="en-US" sz="1800" dirty="0"/>
            </a:br>
            <a:r>
              <a:rPr lang="en-US" sz="1800" dirty="0"/>
              <a:t>gives better fits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40401" y="5840538"/>
            <a:ext cx="624840" cy="146342"/>
          </a:xfrm>
        </p:spPr>
        <p:txBody>
          <a:bodyPr/>
          <a:lstStyle/>
          <a:p>
            <a:fld id="{E5FD5434-F838-4DD4-A17B-1CB1A1850DF4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88" y="871385"/>
            <a:ext cx="6124037" cy="5115495"/>
          </a:xfrm>
        </p:spPr>
      </p:pic>
    </p:spTree>
    <p:extLst>
      <p:ext uri="{BB962C8B-B14F-4D97-AF65-F5344CB8AC3E}">
        <p14:creationId xmlns:p14="http://schemas.microsoft.com/office/powerpoint/2010/main" val="412726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Using GALPROP, able to model starburst galaxy M82 radio and gamma ray emission</a:t>
            </a:r>
          </a:p>
          <a:p>
            <a:pPr lvl="0"/>
            <a:r>
              <a:rPr lang="en-US" dirty="0"/>
              <a:t>We can put constraints on magnetic fields, gas densities, and cosmic ray propagation properties</a:t>
            </a:r>
          </a:p>
          <a:p>
            <a:pPr lvl="0"/>
            <a:r>
              <a:rPr lang="en-US" dirty="0"/>
              <a:t>Spectral hardening along minor axis can be due to synchrotron cooling</a:t>
            </a:r>
          </a:p>
          <a:p>
            <a:pPr lvl="0"/>
            <a:r>
              <a:rPr lang="en-US" dirty="0"/>
              <a:t>Gamma-rays are important for the modeling of cosmic rays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803400"/>
            <a:ext cx="6063949" cy="44704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Google                               BING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41" y="1895856"/>
            <a:ext cx="4744602" cy="3003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" y="1895856"/>
            <a:ext cx="4411674" cy="308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M82?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One of the few galaxies with significant detection in gamma-rays</a:t>
            </a:r>
          </a:p>
          <a:p>
            <a:pPr lvl="0"/>
            <a:r>
              <a:rPr lang="en-US" dirty="0"/>
              <a:t>Well studied</a:t>
            </a:r>
          </a:p>
          <a:p>
            <a:pPr lvl="1"/>
            <a:r>
              <a:rPr lang="en-US" dirty="0"/>
              <a:t>Gamma-ray observations – Fermi-LAT &amp; VERITAS</a:t>
            </a:r>
          </a:p>
          <a:p>
            <a:pPr lvl="1"/>
            <a:r>
              <a:rPr lang="en-US" dirty="0"/>
              <a:t>Radio halo observations</a:t>
            </a:r>
          </a:p>
          <a:p>
            <a:r>
              <a:rPr lang="en-US" dirty="0"/>
              <a:t>Edge-on View</a:t>
            </a:r>
          </a:p>
          <a:p>
            <a:r>
              <a:rPr lang="en-US" dirty="0"/>
              <a:t>Exemplar of galactic winds</a:t>
            </a:r>
          </a:p>
          <a:p>
            <a:pPr lvl="1"/>
            <a:r>
              <a:rPr lang="en-US" dirty="0"/>
              <a:t>Cosmic-ray driven?</a:t>
            </a:r>
          </a:p>
          <a:p>
            <a:pPr lvl="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7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CR’s in M82</a:t>
            </a:r>
            <a:br>
              <a:rPr lang="en-US" dirty="0"/>
            </a:br>
            <a:r>
              <a:rPr lang="en-US" dirty="0"/>
              <a:t>Important Ingredients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Diagram 3"/>
              <p:cNvGraphicFramePr/>
              <p:nvPr>
                <p:extLst>
                  <p:ext uri="{D42A27DB-BD31-4B8C-83A1-F6EECF244321}">
                    <p14:modId xmlns:p14="http://schemas.microsoft.com/office/powerpoint/2010/main" val="3144719676"/>
                  </p:ext>
                </p:extLst>
              </p:nvPr>
            </p:nvGraphicFramePr>
            <p:xfrm>
              <a:off x="6427540" y="790344"/>
              <a:ext cx="2984649" cy="54297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>
          <p:graphicFrame>
            <p:nvGraphicFramePr>
              <p:cNvPr id="4" name="Diagram 3"/>
              <p:cNvGraphicFramePr/>
              <p:nvPr>
                <p:extLst>
                  <p:ext uri="{D42A27DB-BD31-4B8C-83A1-F6EECF244321}">
                    <p14:modId xmlns:p14="http://schemas.microsoft.com/office/powerpoint/2010/main" val="3144719676"/>
                  </p:ext>
                </p:extLst>
              </p:nvPr>
            </p:nvGraphicFramePr>
            <p:xfrm>
              <a:off x="6427540" y="790344"/>
              <a:ext cx="2984649" cy="54297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5" r:qs="rId6" r:cs="rId7"/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Diagram 4"/>
              <p:cNvGraphicFramePr/>
              <p:nvPr>
                <p:extLst>
                  <p:ext uri="{D42A27DB-BD31-4B8C-83A1-F6EECF244321}">
                    <p14:modId xmlns:p14="http://schemas.microsoft.com/office/powerpoint/2010/main" val="2043575370"/>
                  </p:ext>
                </p:extLst>
              </p:nvPr>
            </p:nvGraphicFramePr>
            <p:xfrm>
              <a:off x="152400" y="2133600"/>
              <a:ext cx="4535180" cy="3937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11" r:qs="rId12" r:cs="rId13"/>
              </a:graphicData>
            </a:graphic>
          </p:graphicFrame>
        </mc:Choice>
        <mc:Fallback>
          <p:graphicFrame>
            <p:nvGraphicFramePr>
              <p:cNvPr id="5" name="Diagram 4"/>
              <p:cNvGraphicFramePr/>
              <p:nvPr>
                <p:extLst>
                  <p:ext uri="{D42A27DB-BD31-4B8C-83A1-F6EECF244321}">
                    <p14:modId xmlns:p14="http://schemas.microsoft.com/office/powerpoint/2010/main" val="2043575370"/>
                  </p:ext>
                </p:extLst>
              </p:nvPr>
            </p:nvGraphicFramePr>
            <p:xfrm>
              <a:off x="152400" y="2133600"/>
              <a:ext cx="4535180" cy="3937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5" r:lo="rId11" r:qs="rId12" r:cs="rId13"/>
              </a:graphicData>
            </a:graphic>
          </p:graphicFrame>
        </mc:Fallback>
      </mc:AlternateContent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81458856"/>
              </p:ext>
            </p:extLst>
          </p:nvPr>
        </p:nvGraphicFramePr>
        <p:xfrm>
          <a:off x="2590800" y="685800"/>
          <a:ext cx="5329065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3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0"/>
                <a:r>
                  <a:rPr lang="en-US" dirty="0"/>
                  <a:t>Magnetic Field – Constant in core + power law</a:t>
                </a:r>
              </a:p>
              <a:p>
                <a:r>
                  <a:rPr lang="en-US" dirty="0"/>
                  <a:t>Gas Density – Constant in core + power law + wind</a:t>
                </a:r>
              </a:p>
              <a:p>
                <a:pPr lvl="0"/>
                <a:r>
                  <a:rPr lang="en-US" dirty="0"/>
                  <a:t>ISRF – MW with scaling</a:t>
                </a:r>
              </a:p>
              <a:p>
                <a:r>
                  <a:rPr lang="en-US" dirty="0"/>
                  <a:t>Sources – Constant distribution in core</a:t>
                </a:r>
              </a:p>
              <a:p>
                <a:r>
                  <a:rPr lang="en-US" dirty="0"/>
                  <a:t>Source Spectra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−2.2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lvl="0"/>
                <a:endParaRPr lang="en-US" dirty="0"/>
              </a:p>
              <a:p>
                <a:pPr lvl="0"/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35" t="-1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want to Constrain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0"/>
                <a:r>
                  <a:rPr lang="en-US" dirty="0"/>
                  <a:t>Magnetic Field and Gas Densities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+ power laws</a:t>
                </a:r>
              </a:p>
              <a:p>
                <a:pPr lvl="0"/>
                <a:r>
                  <a:rPr lang="en-US" dirty="0"/>
                  <a:t>Wind</a:t>
                </a:r>
              </a:p>
              <a:p>
                <a:pPr lvl="0"/>
                <a:r>
                  <a:rPr lang="en-US" dirty="0"/>
                  <a:t>Diffusion Coefficient</a:t>
                </a:r>
              </a:p>
              <a:p>
                <a:r>
                  <a:rPr lang="en-US" dirty="0"/>
                  <a:t>Free-free emission + absorption</a:t>
                </a:r>
              </a:p>
            </p:txBody>
          </p:sp>
        </mc:Choice>
        <mc:Fallback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35" t="-1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1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GALPROP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4143567"/>
              </p:ext>
            </p:extLst>
          </p:nvPr>
        </p:nvGraphicFramePr>
        <p:xfrm>
          <a:off x="55974" y="913745"/>
          <a:ext cx="9032052" cy="5030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5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I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7" y="2066931"/>
            <a:ext cx="8517568" cy="353301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52800" y="769034"/>
            <a:ext cx="4411785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1800" dirty="0"/>
              <a:t>Create images of M82 in gamma-rays</a:t>
            </a:r>
            <a:br>
              <a:rPr lang="en-US" sz="1800" dirty="0"/>
            </a:br>
            <a:r>
              <a:rPr lang="en-US" sz="1800" dirty="0"/>
              <a:t>and radio</a:t>
            </a:r>
          </a:p>
        </p:txBody>
      </p:sp>
    </p:spTree>
    <p:extLst>
      <p:ext uri="{BB962C8B-B14F-4D97-AF65-F5344CB8AC3E}">
        <p14:creationId xmlns:p14="http://schemas.microsoft.com/office/powerpoint/2010/main" val="37374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smoothness="2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II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3"/>
              <p:cNvSpPr>
                <a:spLocks noGrp="1"/>
              </p:cNvSpPr>
              <p:nvPr>
                <p:ph idx="1"/>
              </p:nvPr>
            </p:nvSpPr>
            <p:spPr>
              <a:xfrm>
                <a:off x="3048000" y="463830"/>
                <a:ext cx="5487829" cy="1133770"/>
              </a:xfrm>
            </p:spPr>
            <p:txBody>
              <a:bodyPr/>
              <a:lstStyle/>
              <a:p>
                <a:pPr lvl="0"/>
                <a:r>
                  <a:rPr lang="en-US" dirty="0"/>
                  <a:t>Finding possible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From overall normalization of integrated radio and gamma-ray spectra</a:t>
                </a:r>
              </a:p>
            </p:txBody>
          </p:sp>
        </mc:Choice>
        <mc:Fallback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0" y="463830"/>
                <a:ext cx="5487829" cy="1133770"/>
              </a:xfrm>
              <a:blipFill>
                <a:blip r:embed="rId4"/>
                <a:stretch>
                  <a:fillRect l="-222" t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Benjamin J. Buckman (OSU, CCAPP) [TeVPA2017]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" y="2152774"/>
            <a:ext cx="4553838" cy="3356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79" y="2152774"/>
            <a:ext cx="4551785" cy="33563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930249" y="5775418"/>
                <a:ext cx="7283501" cy="369332"/>
              </a:xfrm>
              <a:prstGeom prst="rect">
                <a:avLst/>
              </a:prstGeom>
              <a:noFill/>
              <a:ln>
                <a:solidFill>
                  <a:schemeClr val="bg2"/>
                </a:solidFill>
              </a:ln>
            </p:spPr>
            <p:txBody>
              <a:bodyPr wrap="square" rtlCol="0" anchor="ctr" anchorCtr="1">
                <a:spAutoFit/>
              </a:bodyPr>
              <a:lstStyle/>
              <a:p>
                <a:r>
                  <a:rPr lang="en-US" sz="1800" dirty="0"/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]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►</a:t>
                </a:r>
                <a:r>
                  <a:rPr lang="en-US" sz="1800" dirty="0"/>
                  <a:t> A – [200, 200] B – [400,800] C – [800,2000]  </a:t>
                </a: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49" y="5775418"/>
                <a:ext cx="7283501" cy="369332"/>
              </a:xfrm>
              <a:prstGeom prst="rect">
                <a:avLst/>
              </a:prstGeom>
              <a:blipFill>
                <a:blip r:embed="rId7"/>
                <a:stretch>
                  <a:fillRect t="-7937" r="-920" b="-23810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271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Crimson landscape design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F03460512.potx" id="{FAD57A1D-FD3F-410E-BC16-DC0572F34EA3}" vid="{8B1535A0-4296-40FA-BB7E-C6BB75A63359}"/>
    </a:ext>
  </a:ext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Crimson landscape design slides</Template>
  <TotalTime>3986</TotalTime>
  <Words>721</Words>
  <Application>Microsoft Office PowerPoint</Application>
  <PresentationFormat>On-screen Show (4:3)</PresentationFormat>
  <Paragraphs>116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Cambria</vt:lpstr>
      <vt:lpstr>Cambria Math</vt:lpstr>
      <vt:lpstr>Century Gothic</vt:lpstr>
      <vt:lpstr>Franklin Gothic Demi</vt:lpstr>
      <vt:lpstr>Times New Roman</vt:lpstr>
      <vt:lpstr>Crimson landscape design template</vt:lpstr>
      <vt:lpstr>Radio and Gamma-Ray Constraints along the minor axis of starburst M82</vt:lpstr>
      <vt:lpstr>Google                               BING</vt:lpstr>
      <vt:lpstr>Why M82?</vt:lpstr>
      <vt:lpstr>Modeling CR’s in M82 Important Ingredients</vt:lpstr>
      <vt:lpstr>Distributions</vt:lpstr>
      <vt:lpstr>What we want to Constrain</vt:lpstr>
      <vt:lpstr>GALPROP</vt:lpstr>
      <vt:lpstr>Results I</vt:lpstr>
      <vt:lpstr>Results II</vt:lpstr>
      <vt:lpstr>Results III</vt:lpstr>
      <vt:lpstr>Results IV</vt:lpstr>
      <vt:lpstr>Results V</vt:lpstr>
      <vt:lpstr>Results VI</vt:lpstr>
      <vt:lpstr>Results VI</vt:lpstr>
      <vt:lpstr>Summary</vt:lpstr>
      <vt:lpstr>Pressure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 and Gamma-Ray Constraints on the Wind, Magnetic Field, and Cosmic Rays along the minor axis of the starburst M82</dc:title>
  <dc:creator>Buckman, Ben</dc:creator>
  <cp:lastModifiedBy>Buckman, Ben</cp:lastModifiedBy>
  <cp:revision>67</cp:revision>
  <dcterms:created xsi:type="dcterms:W3CDTF">2017-08-01T17:43:16Z</dcterms:created>
  <dcterms:modified xsi:type="dcterms:W3CDTF">2017-08-09T18:04:42Z</dcterms:modified>
</cp:coreProperties>
</file>